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53"/>
  </p:notesMasterIdLst>
  <p:sldIdLst>
    <p:sldId id="391" r:id="rId3"/>
    <p:sldId id="392" r:id="rId4"/>
    <p:sldId id="340" r:id="rId5"/>
    <p:sldId id="341" r:id="rId6"/>
    <p:sldId id="342" r:id="rId7"/>
    <p:sldId id="343" r:id="rId8"/>
    <p:sldId id="344" r:id="rId9"/>
    <p:sldId id="393" r:id="rId10"/>
    <p:sldId id="394" r:id="rId11"/>
    <p:sldId id="345" r:id="rId12"/>
    <p:sldId id="390" r:id="rId13"/>
    <p:sldId id="346" r:id="rId14"/>
    <p:sldId id="347" r:id="rId15"/>
    <p:sldId id="396" r:id="rId16"/>
    <p:sldId id="348" r:id="rId17"/>
    <p:sldId id="349" r:id="rId18"/>
    <p:sldId id="351" r:id="rId19"/>
    <p:sldId id="350" r:id="rId20"/>
    <p:sldId id="397" r:id="rId21"/>
    <p:sldId id="425" r:id="rId22"/>
    <p:sldId id="352" r:id="rId23"/>
    <p:sldId id="395" r:id="rId24"/>
    <p:sldId id="398" r:id="rId25"/>
    <p:sldId id="424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29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AD4BC-D214-4A3C-9C44-0951ADBFBABD}" v="1266" dt="2024-10-22T20:02:06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68" d="100"/>
          <a:sy n="68" d="100"/>
        </p:scale>
        <p:origin x="124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0BF6FA6F-D5C3-4FC8-A032-43307ED65989}"/>
    <pc:docChg chg="undo custSel addSld modSld">
      <pc:chgData name="Kafentzis Georgios" userId="0fad1e94-8729-4dd9-a94a-3efaf92f008a" providerId="ADAL" clId="{0BF6FA6F-D5C3-4FC8-A032-43307ED65989}" dt="2023-10-20T22:24:18.640" v="129" actId="20577"/>
      <pc:docMkLst>
        <pc:docMk/>
      </pc:docMkLst>
      <pc:sldChg chg="addSp delSp modSp mod">
        <pc:chgData name="Kafentzis Georgios" userId="0fad1e94-8729-4dd9-a94a-3efaf92f008a" providerId="ADAL" clId="{0BF6FA6F-D5C3-4FC8-A032-43307ED65989}" dt="2023-10-20T22:22:25.559" v="92" actId="1076"/>
        <pc:sldMkLst>
          <pc:docMk/>
          <pc:sldMk cId="2451800214" sldId="398"/>
        </pc:sldMkLst>
        <pc:spChg chg="add del mod">
          <ac:chgData name="Kafentzis Georgios" userId="0fad1e94-8729-4dd9-a94a-3efaf92f008a" providerId="ADAL" clId="{0BF6FA6F-D5C3-4FC8-A032-43307ED65989}" dt="2023-10-20T22:21:24.554" v="59"/>
          <ac:spMkLst>
            <pc:docMk/>
            <pc:sldMk cId="2451800214" sldId="398"/>
            <ac:spMk id="5" creationId="{7D9E1218-7235-9B94-6F86-A32FC3864DD3}"/>
          </ac:spMkLst>
        </pc:spChg>
        <pc:spChg chg="add del mod">
          <ac:chgData name="Kafentzis Georgios" userId="0fad1e94-8729-4dd9-a94a-3efaf92f008a" providerId="ADAL" clId="{0BF6FA6F-D5C3-4FC8-A032-43307ED65989}" dt="2023-10-20T22:21:57.857" v="74"/>
          <ac:spMkLst>
            <pc:docMk/>
            <pc:sldMk cId="2451800214" sldId="398"/>
            <ac:spMk id="7" creationId="{93558977-A14B-7942-3F8D-497BA5A78F80}"/>
          </ac:spMkLst>
        </pc:spChg>
        <pc:picChg chg="mod">
          <ac:chgData name="Kafentzis Georgios" userId="0fad1e94-8729-4dd9-a94a-3efaf92f008a" providerId="ADAL" clId="{0BF6FA6F-D5C3-4FC8-A032-43307ED65989}" dt="2023-10-20T22:22:25.559" v="92" actId="1076"/>
          <ac:picMkLst>
            <pc:docMk/>
            <pc:sldMk cId="2451800214" sldId="398"/>
            <ac:picMk id="1026" creationId="{6FA17383-2AF3-3CCC-00E6-7AD7B01219BA}"/>
          </ac:picMkLst>
        </pc:picChg>
      </pc:sldChg>
      <pc:sldChg chg="modSp new mod modAnim">
        <pc:chgData name="Kafentzis Georgios" userId="0fad1e94-8729-4dd9-a94a-3efaf92f008a" providerId="ADAL" clId="{0BF6FA6F-D5C3-4FC8-A032-43307ED65989}" dt="2023-10-20T22:24:18.640" v="129" actId="20577"/>
        <pc:sldMkLst>
          <pc:docMk/>
          <pc:sldMk cId="2105507866" sldId="406"/>
        </pc:sldMkLst>
        <pc:spChg chg="mod">
          <ac:chgData name="Kafentzis Georgios" userId="0fad1e94-8729-4dd9-a94a-3efaf92f008a" providerId="ADAL" clId="{0BF6FA6F-D5C3-4FC8-A032-43307ED65989}" dt="2023-10-20T22:22:32.287" v="93"/>
          <ac:spMkLst>
            <pc:docMk/>
            <pc:sldMk cId="2105507866" sldId="406"/>
            <ac:spMk id="2" creationId="{F2C38F5A-5E50-E4B0-0C47-7B2340F63DE1}"/>
          </ac:spMkLst>
        </pc:spChg>
        <pc:spChg chg="mod">
          <ac:chgData name="Kafentzis Georgios" userId="0fad1e94-8729-4dd9-a94a-3efaf92f008a" providerId="ADAL" clId="{0BF6FA6F-D5C3-4FC8-A032-43307ED65989}" dt="2023-10-20T22:24:18.132" v="127" actId="20577"/>
          <ac:spMkLst>
            <pc:docMk/>
            <pc:sldMk cId="2105507866" sldId="406"/>
            <ac:spMk id="3" creationId="{45F72AB7-B503-0D34-2471-9346D1ECFFE3}"/>
          </ac:spMkLst>
        </pc:spChg>
      </pc:sldChg>
    </pc:docChg>
  </pc:docChgLst>
  <pc:docChgLst>
    <pc:chgData name="Kafentzis Georgios" userId="0fad1e94-8729-4dd9-a94a-3efaf92f008a" providerId="ADAL" clId="{550AD4BC-D214-4A3C-9C44-0951ADBFBABD}"/>
    <pc:docChg chg="undo custSel addSld modSld sldOrd">
      <pc:chgData name="Kafentzis Georgios" userId="0fad1e94-8729-4dd9-a94a-3efaf92f008a" providerId="ADAL" clId="{550AD4BC-D214-4A3C-9C44-0951ADBFBABD}" dt="2024-10-22T20:02:06.847" v="1460"/>
      <pc:docMkLst>
        <pc:docMk/>
      </pc:docMkLst>
      <pc:sldChg chg="modSp mod">
        <pc:chgData name="Kafentzis Georgios" userId="0fad1e94-8729-4dd9-a94a-3efaf92f008a" providerId="ADAL" clId="{550AD4BC-D214-4A3C-9C44-0951ADBFBABD}" dt="2024-10-22T19:12:49.054" v="737" actId="20577"/>
        <pc:sldMkLst>
          <pc:docMk/>
          <pc:sldMk cId="1136360717" sldId="348"/>
        </pc:sldMkLst>
        <pc:spChg chg="mod">
          <ac:chgData name="Kafentzis Georgios" userId="0fad1e94-8729-4dd9-a94a-3efaf92f008a" providerId="ADAL" clId="{550AD4BC-D214-4A3C-9C44-0951ADBFBABD}" dt="2024-10-22T19:12:49.054" v="737" actId="20577"/>
          <ac:spMkLst>
            <pc:docMk/>
            <pc:sldMk cId="1136360717" sldId="348"/>
            <ac:spMk id="3" creationId="{00000000-0000-0000-0000-000000000000}"/>
          </ac:spMkLst>
        </pc:spChg>
      </pc:sldChg>
      <pc:sldChg chg="ord">
        <pc:chgData name="Kafentzis Georgios" userId="0fad1e94-8729-4dd9-a94a-3efaf92f008a" providerId="ADAL" clId="{550AD4BC-D214-4A3C-9C44-0951ADBFBABD}" dt="2024-10-22T19:41:10.648" v="752"/>
        <pc:sldMkLst>
          <pc:docMk/>
          <pc:sldMk cId="3925892323" sldId="350"/>
        </pc:sldMkLst>
      </pc:sldChg>
      <pc:sldChg chg="modSp mod modAnim">
        <pc:chgData name="Kafentzis Georgios" userId="0fad1e94-8729-4dd9-a94a-3efaf92f008a" providerId="ADAL" clId="{550AD4BC-D214-4A3C-9C44-0951ADBFBABD}" dt="2024-10-22T19:47:44.739" v="1343" actId="20577"/>
        <pc:sldMkLst>
          <pc:docMk/>
          <pc:sldMk cId="895906310" sldId="352"/>
        </pc:sldMkLst>
        <pc:spChg chg="mod">
          <ac:chgData name="Kafentzis Georgios" userId="0fad1e94-8729-4dd9-a94a-3efaf92f008a" providerId="ADAL" clId="{550AD4BC-D214-4A3C-9C44-0951ADBFBABD}" dt="2024-10-22T19:47:44.739" v="1343" actId="20577"/>
          <ac:spMkLst>
            <pc:docMk/>
            <pc:sldMk cId="895906310" sldId="352"/>
            <ac:spMk id="3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550AD4BC-D214-4A3C-9C44-0951ADBFBABD}" dt="2024-10-22T20:00:59.466" v="1459"/>
        <pc:sldMkLst>
          <pc:docMk/>
          <pc:sldMk cId="138737422" sldId="395"/>
        </pc:sldMkLst>
        <pc:spChg chg="mod">
          <ac:chgData name="Kafentzis Georgios" userId="0fad1e94-8729-4dd9-a94a-3efaf92f008a" providerId="ADAL" clId="{550AD4BC-D214-4A3C-9C44-0951ADBFBABD}" dt="2024-10-22T20:00:40.140" v="1453" actId="404"/>
          <ac:spMkLst>
            <pc:docMk/>
            <pc:sldMk cId="138737422" sldId="395"/>
            <ac:spMk id="3" creationId="{00000000-0000-0000-0000-000000000000}"/>
          </ac:spMkLst>
        </pc:spChg>
        <pc:spChg chg="add">
          <ac:chgData name="Kafentzis Georgios" userId="0fad1e94-8729-4dd9-a94a-3efaf92f008a" providerId="ADAL" clId="{550AD4BC-D214-4A3C-9C44-0951ADBFBABD}" dt="2024-10-22T19:59:06.492" v="1407"/>
          <ac:spMkLst>
            <pc:docMk/>
            <pc:sldMk cId="138737422" sldId="395"/>
            <ac:spMk id="4" creationId="{3D778A83-7533-CC46-BA57-584097E8978F}"/>
          </ac:spMkLst>
        </pc:spChg>
        <pc:picChg chg="add mod">
          <ac:chgData name="Kafentzis Georgios" userId="0fad1e94-8729-4dd9-a94a-3efaf92f008a" providerId="ADAL" clId="{550AD4BC-D214-4A3C-9C44-0951ADBFBABD}" dt="2024-10-22T20:00:46.540" v="1456" actId="1036"/>
          <ac:picMkLst>
            <pc:docMk/>
            <pc:sldMk cId="138737422" sldId="395"/>
            <ac:picMk id="5" creationId="{FC46897B-4084-6D73-B639-029E13214BF8}"/>
          </ac:picMkLst>
        </pc:picChg>
      </pc:sldChg>
      <pc:sldChg chg="modSp mod">
        <pc:chgData name="Kafentzis Georgios" userId="0fad1e94-8729-4dd9-a94a-3efaf92f008a" providerId="ADAL" clId="{550AD4BC-D214-4A3C-9C44-0951ADBFBABD}" dt="2024-10-22T18:53:59.495" v="684" actId="1036"/>
        <pc:sldMkLst>
          <pc:docMk/>
          <pc:sldMk cId="3778201039" sldId="396"/>
        </pc:sldMkLst>
        <pc:spChg chg="mod">
          <ac:chgData name="Kafentzis Georgios" userId="0fad1e94-8729-4dd9-a94a-3efaf92f008a" providerId="ADAL" clId="{550AD4BC-D214-4A3C-9C44-0951ADBFBABD}" dt="2024-10-22T18:53:45.972" v="679" actId="20577"/>
          <ac:spMkLst>
            <pc:docMk/>
            <pc:sldMk cId="3778201039" sldId="396"/>
            <ac:spMk id="3" creationId="{00000000-0000-0000-0000-000000000000}"/>
          </ac:spMkLst>
        </pc:spChg>
        <pc:picChg chg="mod">
          <ac:chgData name="Kafentzis Georgios" userId="0fad1e94-8729-4dd9-a94a-3efaf92f008a" providerId="ADAL" clId="{550AD4BC-D214-4A3C-9C44-0951ADBFBABD}" dt="2024-10-22T18:53:59.495" v="684" actId="1036"/>
          <ac:picMkLst>
            <pc:docMk/>
            <pc:sldMk cId="3778201039" sldId="396"/>
            <ac:picMk id="5" creationId="{00000000-0000-0000-0000-000000000000}"/>
          </ac:picMkLst>
        </pc:picChg>
      </pc:sldChg>
      <pc:sldChg chg="modAnim">
        <pc:chgData name="Kafentzis Georgios" userId="0fad1e94-8729-4dd9-a94a-3efaf92f008a" providerId="ADAL" clId="{550AD4BC-D214-4A3C-9C44-0951ADBFBABD}" dt="2024-10-22T20:02:06.847" v="1460"/>
        <pc:sldMkLst>
          <pc:docMk/>
          <pc:sldMk cId="909553396" sldId="397"/>
        </pc:sldMkLst>
      </pc:sldChg>
      <pc:sldChg chg="modSp">
        <pc:chgData name="Kafentzis Georgios" userId="0fad1e94-8729-4dd9-a94a-3efaf92f008a" providerId="ADAL" clId="{550AD4BC-D214-4A3C-9C44-0951ADBFBABD}" dt="2024-10-22T18:42:25.264" v="626"/>
        <pc:sldMkLst>
          <pc:docMk/>
          <pc:sldMk cId="3821142795" sldId="399"/>
        </pc:sldMkLst>
        <pc:spChg chg="mod">
          <ac:chgData name="Kafentzis Georgios" userId="0fad1e94-8729-4dd9-a94a-3efaf92f008a" providerId="ADAL" clId="{550AD4BC-D214-4A3C-9C44-0951ADBFBABD}" dt="2024-10-22T18:42:25.264" v="626"/>
          <ac:spMkLst>
            <pc:docMk/>
            <pc:sldMk cId="3821142795" sldId="399"/>
            <ac:spMk id="3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550AD4BC-D214-4A3C-9C44-0951ADBFBABD}" dt="2024-10-22T18:43:16.669" v="652"/>
        <pc:sldMkLst>
          <pc:docMk/>
          <pc:sldMk cId="3825761225" sldId="400"/>
        </pc:sldMkLst>
        <pc:spChg chg="add mod">
          <ac:chgData name="Kafentzis Georgios" userId="0fad1e94-8729-4dd9-a94a-3efaf92f008a" providerId="ADAL" clId="{550AD4BC-D214-4A3C-9C44-0951ADBFBABD}" dt="2024-10-22T18:43:08.352" v="651" actId="1076"/>
          <ac:spMkLst>
            <pc:docMk/>
            <pc:sldMk cId="3825761225" sldId="400"/>
            <ac:spMk id="5" creationId="{512AF836-B8FD-558C-2D62-A02851BADD9D}"/>
          </ac:spMkLst>
        </pc:spChg>
      </pc:sldChg>
      <pc:sldChg chg="modSp">
        <pc:chgData name="Kafentzis Georgios" userId="0fad1e94-8729-4dd9-a94a-3efaf92f008a" providerId="ADAL" clId="{550AD4BC-D214-4A3C-9C44-0951ADBFBABD}" dt="2024-10-22T18:44:44.270" v="653" actId="20577"/>
        <pc:sldMkLst>
          <pc:docMk/>
          <pc:sldMk cId="1951139922" sldId="402"/>
        </pc:sldMkLst>
        <pc:spChg chg="mod">
          <ac:chgData name="Kafentzis Georgios" userId="0fad1e94-8729-4dd9-a94a-3efaf92f008a" providerId="ADAL" clId="{550AD4BC-D214-4A3C-9C44-0951ADBFBABD}" dt="2024-10-22T18:44:44.270" v="653" actId="20577"/>
          <ac:spMkLst>
            <pc:docMk/>
            <pc:sldMk cId="1951139922" sldId="402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550AD4BC-D214-4A3C-9C44-0951ADBFBABD}" dt="2024-10-22T18:45:59.735" v="654" actId="478"/>
        <pc:sldMkLst>
          <pc:docMk/>
          <pc:sldMk cId="1468091650" sldId="404"/>
        </pc:sldMkLst>
        <pc:spChg chg="del">
          <ac:chgData name="Kafentzis Georgios" userId="0fad1e94-8729-4dd9-a94a-3efaf92f008a" providerId="ADAL" clId="{550AD4BC-D214-4A3C-9C44-0951ADBFBABD}" dt="2024-10-22T18:45:59.735" v="654" actId="478"/>
          <ac:spMkLst>
            <pc:docMk/>
            <pc:sldMk cId="1468091650" sldId="404"/>
            <ac:spMk id="7" creationId="{6FF6B4C0-DC4E-DFFE-F68C-16BC99FD2D2B}"/>
          </ac:spMkLst>
        </pc:spChg>
      </pc:sldChg>
      <pc:sldChg chg="modSp">
        <pc:chgData name="Kafentzis Georgios" userId="0fad1e94-8729-4dd9-a94a-3efaf92f008a" providerId="ADAL" clId="{550AD4BC-D214-4A3C-9C44-0951ADBFBABD}" dt="2024-10-22T18:46:31.727" v="676" actId="20577"/>
        <pc:sldMkLst>
          <pc:docMk/>
          <pc:sldMk cId="654387919" sldId="405"/>
        </pc:sldMkLst>
        <pc:spChg chg="mod">
          <ac:chgData name="Kafentzis Georgios" userId="0fad1e94-8729-4dd9-a94a-3efaf92f008a" providerId="ADAL" clId="{550AD4BC-D214-4A3C-9C44-0951ADBFBABD}" dt="2024-10-22T18:46:31.727" v="676" actId="20577"/>
          <ac:spMkLst>
            <pc:docMk/>
            <pc:sldMk cId="654387919" sldId="405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550AD4BC-D214-4A3C-9C44-0951ADBFBABD}" dt="2024-10-22T18:10:40.411" v="200" actId="114"/>
        <pc:sldMkLst>
          <pc:docMk/>
          <pc:sldMk cId="1693203945" sldId="407"/>
        </pc:sldMkLst>
        <pc:spChg chg="mod">
          <ac:chgData name="Kafentzis Georgios" userId="0fad1e94-8729-4dd9-a94a-3efaf92f008a" providerId="ADAL" clId="{550AD4BC-D214-4A3C-9C44-0951ADBFBABD}" dt="2024-10-22T18:10:40.411" v="200" actId="114"/>
          <ac:spMkLst>
            <pc:docMk/>
            <pc:sldMk cId="1693203945" sldId="407"/>
            <ac:spMk id="3" creationId="{00000000-0000-0000-0000-000000000000}"/>
          </ac:spMkLst>
        </pc:spChg>
      </pc:sldChg>
      <pc:sldChg chg="addSp modSp add mod modAnim">
        <pc:chgData name="Kafentzis Georgios" userId="0fad1e94-8729-4dd9-a94a-3efaf92f008a" providerId="ADAL" clId="{550AD4BC-D214-4A3C-9C44-0951ADBFBABD}" dt="2024-10-22T18:49:27.742" v="677" actId="20577"/>
        <pc:sldMkLst>
          <pc:docMk/>
          <pc:sldMk cId="2312320719" sldId="424"/>
        </pc:sldMkLst>
        <pc:spChg chg="mod">
          <ac:chgData name="Kafentzis Georgios" userId="0fad1e94-8729-4dd9-a94a-3efaf92f008a" providerId="ADAL" clId="{550AD4BC-D214-4A3C-9C44-0951ADBFBABD}" dt="2024-10-22T18:49:27.742" v="677" actId="20577"/>
          <ac:spMkLst>
            <pc:docMk/>
            <pc:sldMk cId="2312320719" sldId="424"/>
            <ac:spMk id="3" creationId="{07DBBC36-5542-6BFD-D1F5-874409C49592}"/>
          </ac:spMkLst>
        </pc:spChg>
        <pc:spChg chg="add mod">
          <ac:chgData name="Kafentzis Georgios" userId="0fad1e94-8729-4dd9-a94a-3efaf92f008a" providerId="ADAL" clId="{550AD4BC-D214-4A3C-9C44-0951ADBFBABD}" dt="2024-10-22T18:32:31.229" v="359" actId="164"/>
          <ac:spMkLst>
            <pc:docMk/>
            <pc:sldMk cId="2312320719" sldId="424"/>
            <ac:spMk id="9" creationId="{6C79381A-F87C-EA45-F78E-4AA3AF1646A7}"/>
          </ac:spMkLst>
        </pc:spChg>
        <pc:spChg chg="add mod">
          <ac:chgData name="Kafentzis Georgios" userId="0fad1e94-8729-4dd9-a94a-3efaf92f008a" providerId="ADAL" clId="{550AD4BC-D214-4A3C-9C44-0951ADBFBABD}" dt="2024-10-22T18:32:36.513" v="360" actId="164"/>
          <ac:spMkLst>
            <pc:docMk/>
            <pc:sldMk cId="2312320719" sldId="424"/>
            <ac:spMk id="10" creationId="{281F90ED-E70D-2500-E496-E5795FC0C9BB}"/>
          </ac:spMkLst>
        </pc:spChg>
        <pc:grpChg chg="add mod">
          <ac:chgData name="Kafentzis Georgios" userId="0fad1e94-8729-4dd9-a94a-3efaf92f008a" providerId="ADAL" clId="{550AD4BC-D214-4A3C-9C44-0951ADBFBABD}" dt="2024-10-22T18:32:36.513" v="360" actId="164"/>
          <ac:grpSpMkLst>
            <pc:docMk/>
            <pc:sldMk cId="2312320719" sldId="424"/>
            <ac:grpSpMk id="8" creationId="{5B167897-477D-9986-EEBF-25594ADD2D91}"/>
          </ac:grpSpMkLst>
        </pc:grpChg>
        <pc:grpChg chg="add mod">
          <ac:chgData name="Kafentzis Georgios" userId="0fad1e94-8729-4dd9-a94a-3efaf92f008a" providerId="ADAL" clId="{550AD4BC-D214-4A3C-9C44-0951ADBFBABD}" dt="2024-10-22T18:32:31.229" v="359" actId="164"/>
          <ac:grpSpMkLst>
            <pc:docMk/>
            <pc:sldMk cId="2312320719" sldId="424"/>
            <ac:grpSpMk id="11" creationId="{77636A8B-0743-56E0-496D-38F62272531F}"/>
          </ac:grpSpMkLst>
        </pc:grpChg>
        <pc:grpChg chg="add mod">
          <ac:chgData name="Kafentzis Georgios" userId="0fad1e94-8729-4dd9-a94a-3efaf92f008a" providerId="ADAL" clId="{550AD4BC-D214-4A3C-9C44-0951ADBFBABD}" dt="2024-10-22T18:32:36.513" v="360" actId="164"/>
          <ac:grpSpMkLst>
            <pc:docMk/>
            <pc:sldMk cId="2312320719" sldId="424"/>
            <ac:grpSpMk id="12" creationId="{F225D71C-F1E2-6752-93FD-BA9147AEA957}"/>
          </ac:grpSpMkLst>
        </pc:grpChg>
        <pc:picChg chg="add mod modCrop">
          <ac:chgData name="Kafentzis Georgios" userId="0fad1e94-8729-4dd9-a94a-3efaf92f008a" providerId="ADAL" clId="{550AD4BC-D214-4A3C-9C44-0951ADBFBABD}" dt="2024-10-22T18:32:31.229" v="359" actId="164"/>
          <ac:picMkLst>
            <pc:docMk/>
            <pc:sldMk cId="2312320719" sldId="424"/>
            <ac:picMk id="5" creationId="{DB8635D4-2BE1-0C0C-0FD7-EEAADB8513C1}"/>
          </ac:picMkLst>
        </pc:picChg>
        <pc:picChg chg="add mod modCrop">
          <ac:chgData name="Kafentzis Georgios" userId="0fad1e94-8729-4dd9-a94a-3efaf92f008a" providerId="ADAL" clId="{550AD4BC-D214-4A3C-9C44-0951ADBFBABD}" dt="2024-10-22T18:24:28.846" v="340" actId="732"/>
          <ac:picMkLst>
            <pc:docMk/>
            <pc:sldMk cId="2312320719" sldId="424"/>
            <ac:picMk id="6" creationId="{7F08B357-F721-029D-A783-00AEE3D34386}"/>
          </ac:picMkLst>
        </pc:picChg>
        <pc:picChg chg="add mod modCrop">
          <ac:chgData name="Kafentzis Georgios" userId="0fad1e94-8729-4dd9-a94a-3efaf92f008a" providerId="ADAL" clId="{550AD4BC-D214-4A3C-9C44-0951ADBFBABD}" dt="2024-10-22T18:32:48.479" v="361" actId="14100"/>
          <ac:picMkLst>
            <pc:docMk/>
            <pc:sldMk cId="2312320719" sldId="424"/>
            <ac:picMk id="7" creationId="{CB2E25A0-AE39-1872-F3C5-E18007C07AD8}"/>
          </ac:picMkLst>
        </pc:picChg>
      </pc:sldChg>
      <pc:sldChg chg="modSp add modAnim">
        <pc:chgData name="Kafentzis Georgios" userId="0fad1e94-8729-4dd9-a94a-3efaf92f008a" providerId="ADAL" clId="{550AD4BC-D214-4A3C-9C44-0951ADBFBABD}" dt="2024-10-22T19:45:32.505" v="1299"/>
        <pc:sldMkLst>
          <pc:docMk/>
          <pc:sldMk cId="644764540" sldId="425"/>
        </pc:sldMkLst>
        <pc:spChg chg="mod">
          <ac:chgData name="Kafentzis Georgios" userId="0fad1e94-8729-4dd9-a94a-3efaf92f008a" providerId="ADAL" clId="{550AD4BC-D214-4A3C-9C44-0951ADBFBABD}" dt="2024-10-22T19:45:18.341" v="1296" actId="20577"/>
          <ac:spMkLst>
            <pc:docMk/>
            <pc:sldMk cId="644764540" sldId="425"/>
            <ac:spMk id="3" creationId="{CC73F8F6-428D-7C15-A280-B2A15DD87C7C}"/>
          </ac:spMkLst>
        </pc:spChg>
      </pc:sldChg>
    </pc:docChg>
  </pc:docChgLst>
  <pc:docChgLst>
    <pc:chgData name="Kafentzis Georgios" userId="0fad1e94-8729-4dd9-a94a-3efaf92f008a" providerId="ADAL" clId="{AD60606D-8807-4222-BF12-31D030339A8E}"/>
    <pc:docChg chg="undo custSel modSld">
      <pc:chgData name="Kafentzis Georgios" userId="0fad1e94-8729-4dd9-a94a-3efaf92f008a" providerId="ADAL" clId="{AD60606D-8807-4222-BF12-31D030339A8E}" dt="2024-10-19T13:12:38.369" v="274" actId="15"/>
      <pc:docMkLst>
        <pc:docMk/>
      </pc:docMkLst>
      <pc:sldChg chg="modSp">
        <pc:chgData name="Kafentzis Georgios" userId="0fad1e94-8729-4dd9-a94a-3efaf92f008a" providerId="ADAL" clId="{AD60606D-8807-4222-BF12-31D030339A8E}" dt="2024-10-19T12:55:05.764" v="5" actId="20577"/>
        <pc:sldMkLst>
          <pc:docMk/>
          <pc:sldMk cId="721845042" sldId="342"/>
        </pc:sldMkLst>
        <pc:spChg chg="mod">
          <ac:chgData name="Kafentzis Georgios" userId="0fad1e94-8729-4dd9-a94a-3efaf92f008a" providerId="ADAL" clId="{AD60606D-8807-4222-BF12-31D030339A8E}" dt="2024-10-19T12:55:05.764" v="5" actId="20577"/>
          <ac:spMkLst>
            <pc:docMk/>
            <pc:sldMk cId="721845042" sldId="342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AD60606D-8807-4222-BF12-31D030339A8E}" dt="2024-10-19T12:55:35.785" v="6" actId="20577"/>
        <pc:sldMkLst>
          <pc:docMk/>
          <pc:sldMk cId="890529776" sldId="343"/>
        </pc:sldMkLst>
        <pc:spChg chg="mod">
          <ac:chgData name="Kafentzis Georgios" userId="0fad1e94-8729-4dd9-a94a-3efaf92f008a" providerId="ADAL" clId="{AD60606D-8807-4222-BF12-31D030339A8E}" dt="2024-10-19T12:55:35.785" v="6" actId="20577"/>
          <ac:spMkLst>
            <pc:docMk/>
            <pc:sldMk cId="890529776" sldId="343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AD60606D-8807-4222-BF12-31D030339A8E}" dt="2024-10-19T13:12:38.369" v="274" actId="15"/>
        <pc:sldMkLst>
          <pc:docMk/>
          <pc:sldMk cId="1775512385" sldId="347"/>
        </pc:sldMkLst>
        <pc:spChg chg="mod">
          <ac:chgData name="Kafentzis Georgios" userId="0fad1e94-8729-4dd9-a94a-3efaf92f008a" providerId="ADAL" clId="{AD60606D-8807-4222-BF12-31D030339A8E}" dt="2024-10-19T13:12:38.369" v="274" actId="15"/>
          <ac:spMkLst>
            <pc:docMk/>
            <pc:sldMk cId="1775512385" sldId="347"/>
            <ac:spMk id="3" creationId="{00000000-0000-0000-0000-000000000000}"/>
          </ac:spMkLst>
        </pc:spChg>
        <pc:picChg chg="mod">
          <ac:chgData name="Kafentzis Georgios" userId="0fad1e94-8729-4dd9-a94a-3efaf92f008a" providerId="ADAL" clId="{AD60606D-8807-4222-BF12-31D030339A8E}" dt="2024-10-19T13:07:38.501" v="62" actId="14100"/>
          <ac:picMkLst>
            <pc:docMk/>
            <pc:sldMk cId="1775512385" sldId="347"/>
            <ac:picMk id="4" creationId="{00000000-0000-0000-0000-000000000000}"/>
          </ac:picMkLst>
        </pc:picChg>
        <pc:picChg chg="mod">
          <ac:chgData name="Kafentzis Georgios" userId="0fad1e94-8729-4dd9-a94a-3efaf92f008a" providerId="ADAL" clId="{AD60606D-8807-4222-BF12-31D030339A8E}" dt="2024-10-19T13:09:56.492" v="126" actId="1076"/>
          <ac:picMkLst>
            <pc:docMk/>
            <pc:sldMk cId="1775512385" sldId="347"/>
            <ac:picMk id="5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7:39:10.8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16551 5533 17 0,'0'0'33'15,"0"0"32"1,0 28-47-16,-12 5-3 16,0 14-4-16,-12 4-5 15,3 7 0-15,-3 0-1 0,2 5-2 16,3-10-1-16,4-7-1 15,2-12 0-15,6-11 0 16,7-23 0-16,14 7 0 16,-5-24-1-16,9-12 1 0,-1-12 0 15,4-11 0-15,-2-13-1 16,3-2 1-16,-4 2 0 16,0 5 0-16,-5 6 2 15,-4 10-2-15,-2 8 1 0,1 19 0 16,-8 17 0-16,7 16 0 15,-1 14 0-15,1 12 0 16,5 7-3-16,4 7 2 16,5 5 0-16,0-1 1 15,2-2-2-15,4-7 0 16,-5-10-1 0,-1-7-4-16,-1-5-2 15,-12-13-8-15,5-5-18 16,-13-11-8-16,0 0 0 15,-8-10 2-15</inkml:trace>
  <inkml:trace contextRef="#ctx0" brushRef="#br0" timeOffset="138.02">16455 5836 56 0,'0'-9'40'0,"15"5"0"15,18-2-13-15,12 2-18 16,14 4-38-16,-6-10-3 15,17 3-5-15,-1-17-1 16</inkml:trace>
  <inkml:trace contextRef="#ctx0" brushRef="#br0" timeOffset="953.78">22398 5598 26 0,'4'-20'37'15,"6"8"0"-15,-10 0-10 16,0 12-6-16,0 0-4 16,-2 12-5-16,2 19-2 15,-4 7-4-15,4 16-2 0,-7 7-1 16,0 6 0-16,0 2-1 15,3 1 0-15,4-10-1 16,-5-9-1-16,8-10-3 16,-3-14-3-16,4-5-6 15,-4-22-8-15,0 0-14 16,5-12-6 0,-10-8-1-16,5 1 1 15</inkml:trace>
  <inkml:trace contextRef="#ctx0" brushRef="#br0" timeOffset="1454.8699">22299 5728 33 0,'23'-14'35'0,"2"-4"-5"16,11-1-7-16,11 5-4 15,-2 4-4-15,10 10-2 16,-9 0-4 0,5 10-3-16,-19 6-2 15,-8 5-1-15,-20 3-1 16,-16-1-1-16,-16 0 1 16,-5-6-1-16,-7-5 0 15,-1-1 0-15,6-8 0 16,5-3-1-16,13-3-1 15,17 3 1-15,17-7 0 0,7 11-1 16,10 6 1-16,6 3 0 16,6 7 0-16,0 7 1 15,-5 6 0-15,-13 3 0 16,-15-2 0-16,-13 2 0 16,-19-6 1-16,-14-2-1 0,-15-3 0 15,-7-8-1-15,-7-5 1 0,5-3 0 16,2-7-1-1,8-2 0-15,8-4 0 0,9 1 0 16,9-1 0-16,9 1 0 16,12 3-1-16,0 0-2 15,0 0-9-15,10 0-28 32,2-6-1-32,5 6 1 0,1-18-2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51:55.9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9563 15391 825 0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5T08:49:13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15567 12634 13 0,'0'0'33'0,"-9"13"-1"16,-13 59 9 0,3-19-33-16,1 10-4 15,-4 3-1-15,3-1-1 0,1-6-2 16,5-11 0-16,4-12 0 16,6-12 0-1,3-24 0 1,9-6 1-16,4-20-1 15,4-9 1-15,1-12 0 0,4-7 0 16,1-10 1-16,1-1-1 16,-4 0 1-16,0 3 0 15,-5 6 1-15,-3 8 0 16,-3 9 0-16,-5 14 1 16,-4 12-1-16,0 13 0 0,5 24 2 15,0 13-2-15,2 13 0 16,6 8-2-16,-1 7 1 15,9 7 0-15,1-1-1 16,2-8 0-16,0-9-2 16,-3-9 1-16,-1-11-4 15,-5-14-1 1,1-5-6-16,-16-15-10 16,9-13-17-16,-9 3 0 15,-6-16 0-15,-6 5 11 16</inkml:trace>
  <inkml:trace contextRef="#ctx0" brushRef="#br0" timeOffset="131.52">15511 12915 37 0,'0'0'36'0,"0"0"-7"0,33-7-6 16,9 0-12-16,8 7-35 16,-4-19-4-16,13 13-3 15,-9-23-5-15</inkml:trace>
  <inkml:trace contextRef="#ctx0" brushRef="#br0" timeOffset="1073.6199">22181 12541 33 0,'0'0'32'0,"-8"-9"-2"15,8 9-7-15,0 19-6 0,-3 4-5 16,3 14-2-16,0 6-2 0,0 15 0 16,0 7-2-1,5 8-1-15,-5-1-2 16,6 0-1-16,-2-8-2 0,-1-8-1 15,2-8-4-15,1-17-10 16,3-19-21-16,1-7-3 16,-10-18 0-16,8-6 0 0</inkml:trace>
  <inkml:trace contextRef="#ctx0" brushRef="#br0" timeOffset="1489.42">22156 12603 38 0,'16'-27'34'16,"12"5"-6"-16,9 5-4 16,4 5-7-16,5 12-6 15,-5 7-2-15,3 12-4 16,-13 6-1-16,-10 10-2 0,-16 5 0 15,-17 1-2-15,-9-1 1 16,-5-1 0-16,-6-9-1 0,0-6 1 16,1-6-2-16,11-11 1 15,12-7 0-15,8 0 0 16,25-12 1-16,7 7-1 31,14 5 1-31,2 0-1 0,7 8 1 16,-5 13 0-16,-8 5 0 15,-12 8 0-15,-20 6 1 16,-18-2 0-16,-19 0 0 16,-12-7 0-16,-14-6-1 15,-1-8 1-15,-3-10-4 16,2-16-15-16,6-11-22 0,13-3-1 16,-2-24 0-16,14-6 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9:30:49.4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15865 11040 1511 0,'46'10'42'16,"-24"10"-8"-16,49 21 39 0,-84 0-11 16,6-8-10-16,1-3-6 15,5-10-11-15,3-10-6 16,5-9 10-16,0-5 7 15,2-17 3-15,0-7 0 16,6-13-20-16,-2-7-8 16,3-6-13-16,3-1-3 15,-3-4-3-15,2 6-2 16,-9 13 18-16,2 10 13 16,-9 18 7-16,-2 8 2 15,0 13-9-15,4 8-11 16,5 14-1-16,5 7 0 15,4 4-3-15,-2 3-1 16,2 0-5-16,0 0-1 16,0 4-2-16,1-1 0 0,-1-6-5 15,0-7-65-15,-5-16-193 16,1-7-237-16</inkml:trace>
  <inkml:trace contextRef="#ctx0" brushRef="#br0" timeOffset="144.19">16006 11050 1106 0,'0'4'466'0,"3"-2"-247"15,12-2-35-15,17-1-62 16,8-7-15-16,13 0-44 0,7-2-26 16,9-8-311-16</inkml:trace>
  <inkml:trace contextRef="#ctx0" brushRef="#br0" timeOffset="1268.1599">21645 10789 1033 0,'-2'0'435'16,"0"5"-241"-16,4 17-101 0,4 9-20 15,3 17-19-15,-1-1-6 16,0 4-11-16,-3-9-4 16,-7-6-11-16,-1-4-7 15,-4-11-3-15,2-1-2 16,0-11-72-16,-1-7-51 15,-1-6-112-15,-1-9-57 16,-2-13-7-16,-3-1 43 16,-4-14 147-16,1-3 95 15,3-6 159-15,5 2 41 0,11 1 27 16,10 6-11-16,15 3-41 16,6 2-23-16,14 6-43 15,4 4-21-15,-5 11-29 16,-8 3-8-16,-17 12-18 15,-12 5-6-15,-20 9-10 16,-2 5-4-16,-11 3-3 16,1 0-1-16,13-5-4 15,5-2-1-15,16 3-2 16,14 0-2-16,15 11 1 16,5 4 3-16,3 5 0 15,-9 3 1-15,-18-4 11 16,-6-1 15-16,-27-3 22 0,-14-3 9 15,-20 0 7-15,-15-5-9 16,-11-9-3 0,2 0-7-16,11-15-12 0,11-3-6 15,20-1-17-15,9-3-6 16,11 0-4-16,5-1-53 16,7 1-309-16</inkml:trace>
  <inkml:trace contextRef="#ctx0" brushRef="#br0" timeOffset="3123.61">18624 13188 311 0,'-21'0'196'16,"-19"0"10"-16,15 1-76 31,12 1-9-31,10 3-15 0,10 0-8 0,23 1-15 16,17 1-3-16,36-6-11 15,21 2-3-15,20-3 1 16,1 0 4-16,-4-3-4 0,-10 1-11 16,-23-3-26-16,-16 2-9 15,-39-1-1 1,-14-1 3-1,-23-4-1-15,-6-2 0 0,-10-4-4 16,-6 0-5-16,2-3-3 16,-6-4-3-16,10-1-7 15,4 1-7-15,8 9-13 16,6 6-4-16,8 12 0 16,3 5 1-16,7 4 8 15,5 6 3-15,4 2 6 16,2-3 5-16,-7 2 7 0,-3-4 6 15,-11-1 21 1,-6 2 8-16,-10-7 6 16,-7 0 0-16,-12-5-20 15,-2-1 8-15,4-3-180 16,7 2-201-16</inkml:trace>
  <inkml:trace contextRef="#ctx0" brushRef="#br0" timeOffset="3578.24">20006 13379 641 0,'2'-9'379'16,"2"-8"-58"-16,-1-7-138 15,0 3-41-15,-3-4-62 16,1 0-19-16,-2 4-27 16,-12 0-12-16,-6 4-15 15,-7 3-7-15,-11 6-12 16,1 5-1-16,-4 4-3 16,4 7-3-16,13 7-4 15,5 6 0-15,13 4 8 16,5-2 5-16,15 3 12 15,4-5 4-15,11-2 3 16,3-5 1-16,-4-8 2 0,1-6 2 16,-8-6 1-1,-7-2 0-15,-5 0-4 16,-9 0-1-16,1 8-4 16,-2 2 0-16,0 8 3 0,4 6-1 15,-3 3 3 1,7 2-2-16,7-3-1 0,1-3-2 15,5-7 1-15,-4-7-38 16,-2-7-223-16</inkml:trace>
  <inkml:trace contextRef="#ctx0" brushRef="#br0" timeOffset="3946.28">19672 13053 574 0,'3'-3'315'0,"12"1"-26"15,11 0-68-15,21-3-50 16,10 5-20-16,15 0-60 16,-2-1-17-16,-7 0-33 0,-7-3-13 15,-13-4-11-15,-8 4-3 16,-15-4 0-1,-6 2-2-15,-19-1-5 16,-9 1-3-16,-11-1-4 16,-5 0 0-16,0 2-1 15,5-5-3-15,10 7-10 16,4 3-9-16,14 3-2 0,0 7 2 16,11 8 8-16,3 2 7 15,1 6 8-15,-1-2 8 16,-11-4 28-16,-6-3 6 15,-3-3 4-15,-1-5-5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09:44:26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17292 14339 460 0,'1'-5'285'16,"-1"-5"-1"-1,-1 2-28-15,-2 5-54 0,-1 4-28 16,1 6-55-16,-1 4-30 16,4 14-40-16,6 2-12 15,11 9-19-15,8 2 0 16,24-4 2-16,16-2 4 16,11-18 4-16,13-7-2 0,6-18-8 15,-1-11-3 1,-4-5-2-16,-18-4 2 15,-34 6-22-15,-22 3-97 16</inkml:trace>
  <inkml:trace contextRef="#ctx0" brushRef="#br0" timeOffset="709.65">17421 15109 816 0,'-9'-4'391'0,"-14"-5"-137"15,-3 5-68-15,-2 10-72 16,1 7-42-16,4 10-59 15,4 4-15-15,11 13-17 16,4-2-3-16,11 3 0 16,9-1 6-16,11-11 16 15,6-3 11-15,14-17 26 16,8-8 5-16,-8-17 3 16,-2-8 14-16,-14-19 10 15,-11-7 2-15,-8-8 4 16,-8-5-14-16,-14 0-14 0,-7-2 1 15,-23-3-1 1,-11 4 2-16,-12 15-3 0,-4 17-5 16,14 29-13-16,11 10-10 15,26 13-23-15,18 6-9 16,41 7-1-16,24 3 5 16,25-2 10-16,3-6 5 15,-10-7-106-15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10:22.6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18574 6539 621 0,'3'-5'352'0,"1"3"-43"16,-3 1-61-16,-2 1-72 15,0 0-30-15,0 0-57 16,-3 24-26-16,-48 38-35 16,23-27-11-16,-3 5-10 15,-1-4-1-15,5 0 0 16,8-4-1-16,8-12 2 16,6-6-2-16,9-13 10 15,8-7 0-15,11-16 2 16,3-4 0-16,5-10-8 15,-5 0-2-15,-4-1 0 16,-1 1 0-16,-7 6-2 16,3 3 0-16,-13 7 0 15,3 6-2-15,-6 6-3 16,-5 3-6-16,5 5-10 16,-2 5-2-16,1 11-6 0,6 5 3 15,4 10 3-15,1 4 2 16,13 5 6-16,3-1 4 15,7 6 5-15,5 3 1 16,-2-9 5-16,-3 0 2 16,-9-9 3-16,-7-9 1 15,-14-10 6-15,-8-3 3 16,-16-3 6-16,-9-3 3 16,-20-2 1-16,-1-2-2 0,-2-8-6 15,7-2-6-15,18 4-11 16,3-1-4-16,12 5-9 15,4-3-25-15,3 5-76 16,8 2-49-16</inkml:trace>
  <inkml:trace contextRef="#ctx0" brushRef="#br0" timeOffset="304.7">18896 6739 781 0,'-4'1'445'0,"0"0"-106"15,8 8-127-15,8 3-47 16,12 9-68-16,10 7-14 16,5 7-41-16,0 2-11 0,-1-4-14 15,-3 3-2-15,-5-12-1 16,-2-3-9-16,-6-7-119 16,-6-4-118-16</inkml:trace>
  <inkml:trace contextRef="#ctx0" brushRef="#br0" timeOffset="507.82">19182 6768 896 0,'-5'-1'479'0,"-2"0"-127"16,-5 5-137-16,-8 5-50 15,-1 12-61-15,-6 1-25 0,-6 12-39 16,7 5-14-16,-5-2-11 15,3-7-4-15,6-3-3 16,-2-13 9-16,10-6-67 16,7 1-65-16,7-13-317 15</inkml:trace>
  <inkml:trace contextRef="#ctx0" brushRef="#br0" timeOffset="1030.42">18836 6570 838 0,'3'1'351'16,"10"4"-184"-16,8 1-46 16,11-3-56-16,12 2-3 0,7-5-28 15,2 2-15-15,0 5-9 16,-10-4 1-16,-8 3 1 15,-8-3 0-15,-11-2 1 16,-8 0 5-16,-8-1-18 16,-3 0-6-16,-11-11-8 31,-1 1-6-31,-6-7 15 0,-1 0 5 16,9 6 0-16,4 2-3 15,10 8-11-15,7 1-1 16,11 4 7-16,3 4 6 15,4 4 34-15,2-2 26 16,-10 3 46-16,-3 3 23 16,-14-3 23-16,-4 1-3 0,-11 1-34 15,-3-7-20-15,-2 1-51 16,2 1-92-16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26:13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2826 433 0,'0'-3'263'0,"2"-1"-32"16,-3 10-93-16,0-6-15 15,-11 23-1-15,-33 56 1 16,0-5-24-16,-4 9-18 15,-4 20-40-15,2 5-9 16,-7-3-14-16,2-4-1 16,4-21 1-16,4-13 2 15,13-17-27-15,5-9-58 16</inkml:trace>
  <inkml:trace contextRef="#ctx0" brushRef="#br0" timeOffset="350.08">22758 3257 495 0,'-1'0'270'0,"4"6"-21"0,12 6-104 15,14 15-47-15,13 12 17 16,29 15-15-16,10 6-16 15,31 2-44-15,5-2-14 16,-7-1-3-16,-5-5-24 16,-21-10-242-16</inkml:trace>
  <inkml:trace contextRef="#ctx0" brushRef="#br0" timeOffset="933.19">22832 3314 724 0,'-3'4'286'0,"-10"9"-192"16,1 9-36-16,-4 12-29 16,1 6-5-16,8 1-1 15,0-5-3-15,7-9 1 16,2-7 1-16,3-9 6 15,0-6 15-15,-1-11 11 16,-1-6 2-16,-5-10-6 16,-1-6-16-16,-5-4 7 15,0-1 1-15,1-2-1 16,1 2 1-16,7 11-34 16,11 4-15-16,10 18-24 15,9 5-6-15,17 10 8 16,10 4 12-16,16 0-143 15</inkml:trace>
  <inkml:trace contextRef="#ctx0" brushRef="#br0" timeOffset="1483.1">24060 2852 511 0,'1'-1'295'16,"-1"-2"-67"-16,-13 4-81 15,-5 10-22-15,-20 5-54 16,-7-1 0-16,1 8-23 15,5-4-8-15,14-6-10 0,10 3-13 16,7-14-1-16,0-3-3 16,8-6-8-16,8-6-4 15,6-3-7-15,5-2 0 16,4-5 4-16,-3-3 1 16,12 8 1-16,-1 2 0 15,1 5 2-15,-3 4 3 0,-9 7 4 16,-1 7 0-1,-5 13 4-15,-3 8 0 0,3 7-1 16,-1 7 0-16,4-4-1 16,3-4 20-16,-2-5-31 15</inkml:trace>
  <inkml:trace contextRef="#ctx0" brushRef="#br0" timeOffset="1956.16">22957 2742 697 0,'2'-6'370'0,"1"-3"-80"15,-4 5-88-15,-10 12-83 16,1 9-30-16,-8 18-45 16,2 10-11-16,-5 9-14 15,2 5-5-15,3-11 0 16,-2-7 1-16,9-10-8 15,-5-7-45-15,2-9-178 16,3-3-167-16</inkml:trace>
  <inkml:trace contextRef="#ctx0" brushRef="#br0" timeOffset="2106.75">22651 2850 971 0,'1'0'387'0,"14"5"-249"0,10 7-53 15,19 8-31-15,7 3-9 16,1 3-13-16,-5 0-5 16,-9-3-21-16,-1-4-85 15</inkml:trace>
  <inkml:trace contextRef="#ctx0" brushRef="#br0" timeOffset="2689.67">24485 2291 797 0,'-4'-3'399'0,"-4"5"-127"15,-4 6-110-15,-9 16-97 16,1 10-19-16,-2 13-21 16,4 0-7-16,4-3-7 15,-1-10-2-15,12-5 9 16,2-4-37-16,1-10-122 15,4-2-139-15</inkml:trace>
  <inkml:trace contextRef="#ctx0" brushRef="#br0" timeOffset="2855.68">24211 2406 886 0,'16'10'399'0,"8"2"-187"15,14 8-72-15,5 0 2 16,0-4-43-16,4 2-23 16,-1-6-35-16,-5-4-12 15,-7-1-109-15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20:49.3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1908 5300 693 0,'-14'8'334'0,"-13"10"-111"16,-5 12-64-16,-4 22-67 15,2 3-22-15,9 20-43 16,11 8-13-16,22 7-10 16,13 4-4-16,17-14 0 15,9-10 2-15,14-28 5 16,6-13 8-16,6-17-215 16,-4-8-191-16</inkml:trace>
  <inkml:trace contextRef="#ctx0" brushRef="#br0" timeOffset="340.88">2186 5500 1003 0,'-2'0'395'0,"0"13"-258"16,2 4-55-16,1 20-35 15,6 9-4-15,0 12-12 16,3 5-1-16,1 0-7 16,-1-9-2-16,-1-13-42 15,-3-11-92-15</inkml:trace>
  <inkml:trace contextRef="#ctx0" brushRef="#br0" timeOffset="692.54">2082 5513 605 0,'12'-10'349'15,"17"-15"-28"-15,10 5-113 16,11 14-88-16,-6 4-20 0,-2 11-40 16,-11 12-12-16,-22 3-12 15,-5 6-3-15,-16 1-1 16,-7 0-1-16,-7-6-3 15,0-4-1-15,2-15-15 16,6-5-23-16,9-8-44 16,10-1-9-16,18 0-1 15,5 1 19-15,12 4 30 16,5 3 5-16,3 7 3 16,-5 3 1-16,-3 11 4 15,-11 2 3-15,-25 6 9 16,-12 2 3-16,-25-1 3 15,-12-4-7-15,4-11-92 16,1-7-98-16</inkml:trace>
  <inkml:trace contextRef="#ctx0" brushRef="#br0" timeOffset="1010.98">2474 5264 838 0,'22'9'388'16,"11"9"-155"-16,20 26-113 16,10 14-9-16,-9 16-16 15,-7 7-5-15,-22 9-7 16,-24 4-7-16,-29 6-21 16,-10-5-10-16,-11-19-4 15,4-13-97-15</inkml:trace>
  <inkml:trace contextRef="#ctx0" brushRef="#br0" timeOffset="9024.75">3555 5461 573 0,'-2'-3'311'0,"-1"5"-63"16,-5 8-52-16,-4 16-81 15,0 8-27-15,-6 14-45 16,-1 5-20-16,3 7-15 15,-4 2-2-15,4-6 0 16,7-4 1-16,3-17 3 16,5-10 1-16,1-17 2 15,3-4-1-15,4-17-3 16,-1-14-3-16,8-16-6 16,0-8 0-16,2-4 1 15,6-1 0-15,-5 2 2 16,-2 0 0-16,1 7 2 15,-1 6 2-15,-5 15 19 0,-3 7 2 16,-4 19 6-16,-6 7 0 16,3 14-17-16,3 4-3 15,6 10-6-15,7 9-4 16,11 9-2-16,5 4 1 16,2 3 1-16,2-3 1 15,-4-11-36-15,-2-6-92 0</inkml:trace>
  <inkml:trace contextRef="#ctx0" brushRef="#br0" timeOffset="9186.43">3462 5730 937 0,'6'2'391'16,"2"0"-211"-16,20 4-122 15,11 1-6-15,12-1-27 16,8-2 0-16</inkml:trace>
  <inkml:trace contextRef="#ctx0" brushRef="#br0" timeOffset="9414.18">4001 5670 958 0,'-1'4'371'15,"5"14"-239"-15,-4 2-45 16,5 12-12-16,4 3-12 16,-8-2-27-16,11 0-11 15,-10-10 7-15,4-4-60 0,3-13-188 16,-3-6-185-16</inkml:trace>
  <inkml:trace contextRef="#ctx0" brushRef="#br0" timeOffset="9595.32">4190 5725 473 0,'-8'2'305'0,"-10"8"1"16,-1 1-73-16,-9 8-73 15,2 1-36-15,5-1-50 16,1-1-23-16,11-2-33 15,1-1-10-15,12 2-9 16,4-1-1-16,15-1 2 16,4-1 0-16,8-6-32 15,4-5-60-15</inkml:trace>
  <inkml:trace contextRef="#ctx0" brushRef="#br0" timeOffset="9910.34">4326 5875 616 0,'0'3'337'15,"1"7"-58"-15,3-5-89 16,7 5-89-16,9-2-21 16,3-6-31-16,0 0-10 15,3-3-9-15,-8-5-2 16,0-3-4-16,-2-5-3 0,-4-3-3 16,-1-4 0-16,-6-1 2 15,-5-1-2-15,-12 5-3 16,0 4-3-16,-18 1-6 15,1 8-1-15,-7 1-4 16,-1 5-2-16,11 5-12 16,3 8-5-16,15 10 4 15,4 4 5-15,13 16 12 16,7 1 7-16,5 0 0 16,0-3-3-16,-4-4 2 15,-1 0 0-15,-4-1-1 16,3 1-3-16,-8-7-193 15</inkml:trace>
  <inkml:trace contextRef="#ctx0" brushRef="#br0" timeOffset="10108">4639 5739 1115 0,'-5'-1'508'15,"-2"1"-233"-15,-6 1-86 16,9 15-104-16,1 6-27 16,7 10-37-16,4 4-7 15,2 0-8-15,4 0-86 0</inkml:trace>
  <inkml:trace contextRef="#ctx0" brushRef="#br0" timeOffset="10340.67">4906 5599 1068 0,'-7'-2'446'0,"-5"6"-274"16,3 3-68-16,9 19-82 15,5 9-14-15,5 14-1 16,5 11-4-16,-2 4 4 16,3 6 5-16,-7-14-34 15,-1-8-89-15</inkml:trace>
  <inkml:trace contextRef="#ctx0" brushRef="#br0" timeOffset="10641.09">4938 5482 1083 0,'13'-13'439'0,"11"-5"-271"0,0 13-105 16,-2 7-30-16,1 19-15 16,-6 2-2-16,-7 4 2 15,-8 4 0-15,-12-5-3 16,-3 3-3-16,-4-8-22 15,3-8-6-15,3-13-23 16,8-3-6-16,11-4 8 16,5 2-1-16,16 6 20 15,-1 2 12-15,-3 8 13 16,-4 5 8-16,-19 7 11 16,-12 1-2-16,-21 3 10 15,-4-3-42-15,3-2-283 16</inkml:trace>
  <inkml:trace contextRef="#ctx0" brushRef="#br0" timeOffset="11241.7">5357 5669 872 0,'-5'-3'403'0,"-11"2"-181"16,10 6-67-16,-1 6-94 16,-2 3-25-16,8 9-29 15,-2-1-6-15,10 7 2 16,8 1 2-16,4-5 9 16,5 1 6-16,-3-13 8 15,0-6 4-15,2-7 13 16,-5-7 6-16,-2-6 6 15,-2-5 1-15,-11-5-7 16,-1 3-8-16,-2 3-14 0,-3 2-7 16,2 10-14-16,2 1-8 15,-4 2-13-15,2 2-2 16,0 0-3-16,-1 0 3 16,2 18 5-16,7 30 1 15,-2-29 2-15,5 3 0 16,10-5 5-16,-3-5 3 0,10-6 5 15,-3-6 3-15,-1-6 8 16,0-1 1-16,-3-7 3 16,-5-5-2-16,-8-3-5 15,1-1-17-15,-7-2-99 16,-1 6-84-16</inkml:trace>
  <inkml:trace contextRef="#ctx0" brushRef="#br0" timeOffset="11354.47">5520 5526 946 0,'-5'-6'400'0,"0"1"-240"15,0-2-79-15,11 9-112 16,0 0-147-16</inkml:trace>
  <inkml:trace contextRef="#ctx0" brushRef="#br0" timeOffset="11574.25">5759 5647 637 0,'9'7'389'16,"18"8"-29"-16,5 2-153 16,1 6-124-16,-2 4-27 0,-10-2-19 15,-5 0 2-15,-5-4 37 16,-9-7 13-16,-8-5 11 15,-4-2-7-15,-17-8-29 16,-1-5-86-16</inkml:trace>
  <inkml:trace contextRef="#ctx0" brushRef="#br0" timeOffset="13057.3499">23647 7071 834 0,'-6'8'375'0,"-8"12"-166"16,0 13-76-16,-4 9-40 15,-2-1-18-15,2-1-22 16,2-3-4-16,5-11-19 16,4-4-5-16,5-16 6 15,3-8-1-15,6-22-2 16,4-5-1-16,4-16-12 15,2-4-1-15,-1-3-3 16,1 1-2-16,2 3 7 16,-4 3 7-16,1 15 17 15,-3 2 1-15,-3 23-14 16,1 8-10-16,4 22-17 16,3 12-2-16,4 5 4 15,0 5 2-15,2 2-2 16,-2-2 1-16,0-3 0 15,-5-4-4-15,-3-13-109 16,2-4-69-16</inkml:trace>
  <inkml:trace contextRef="#ctx0" brushRef="#br0" timeOffset="13210.7">23573 7200 909 0,'1'-1'439'15,"11"-2"-135"-15,6-1-88 16,20 2-102-16,9 4-14 0,4 3-52 16,-4 2-19-16,-6-2-92 15</inkml:trace>
  <inkml:trace contextRef="#ctx0" brushRef="#br0" timeOffset="13928.29">17177 4429 661 0,'1'8'334'0,"0"15"-74"16,5 12-113-16,-3 18-61 15,2 1-16-15,2 5-31 16,-2-2-8-16,0-7-13 15,2-8-33-15,-3-18-204 16</inkml:trace>
  <inkml:trace contextRef="#ctx0" brushRef="#br0" timeOffset="14274.19">17157 4417 954 0,'12'-5'396'15,"14"-8"-235"-15,12 10-45 16,10 4-51-16,2 4-17 16,0 10-20-16,-9-3-5 15,-17 8 6-15,-11 3 4 16,-24 2 3-16,-6-2 0 16,-9-1-11-16,2-4-2 0,8-13-15 15,8 1-10-15,14-10-12 16,7-1-6-16,18 5 2 15,6 3 6-15,7 12 7 16,-3 8 3-16,-14 7 25 16,-12 3 17-16,-24 6 27 15,-11 2 7-15,-30-1-6 16,-11-8-9-16,-6-18-18 16,1-14-10-16,23-14-19 15,11-3-2-15,15-1-132 16</inkml:trace>
  <inkml:trace contextRef="#ctx0" brushRef="#br0" timeOffset="18174.18">6996 5681 343 0,'0'-3'281'0,"-2"-7"81"15,-5 1-67-15,-7 1-69 16,-8-2-32-16,1 8-66 15,-6-2-29-15,5 12-54 16,-1 7-21-16,6 9-26 16,8 8-7-16,6 0-8 15,12 4-1-15,9-8 4 16,12-8 3-16,10-12 11 16,2-6 5-16,-3-12 11 15,-5-4 5-15,-13-4 4 16,-13-8 7-16,-8 6-85 15,-9-2-74-15,-5 0-322 0</inkml:trace>
  <inkml:trace contextRef="#ctx0" brushRef="#br0" timeOffset="18284.93">6968 5459 1451 0,'0'-1'3'0,"1"-2"-3"16,6 6-49-16,-7-3-218 15</inkml:trace>
  <inkml:trace contextRef="#ctx0" brushRef="#br0" timeOffset="18523.3">7218 5636 926 0,'0'0'456'16,"-3"0"-138"-16,4 13-179 16,7 11-42-16,0 18-35 15,7 14-12-15,-6 16-28 16,-3 2-8-16,-5 3-5 16,-1-5 0-16,5-6 0 15,-3-7-1-15,6-12-80 16,-3-6 3-16</inkml:trace>
  <inkml:trace contextRef="#ctx0" brushRef="#br0" timeOffset="18695.16">7230 5908 1119 0,'9'-6'403'0,"14"-7"-340"15,10 0-38-15,3 3-24 16,2 5-2-16,2 4-164 16</inkml:trace>
  <inkml:trace contextRef="#ctx0" brushRef="#br0" timeOffset="18975.38">7706 5715 1063 0,'-11'-8'450'0,"-14"-5"-251"16,-2-1-43-16,0 8-70 0,1 6-22 16,4 6-38-16,2 7-15 15,9 3-11-15,4 2 0 16,9 2 4-16,5 1 7 15,9 0 6-15,5-1 0 16,-4-4-2-16,5-2-2 16,2-6-2-16,-1-4 18 15,4-6-143-15,-4-7-158 16</inkml:trace>
  <inkml:trace contextRef="#ctx0" brushRef="#br0" timeOffset="19129.96">7847 5696 823 0,'1'-1'476'0,"-1"1"-73"16,-1 2-147-16,1-2-131 15,0 0-40-15,3 24-37 16,3 27-15-16,2-26-3 16,5-2-78-16,-4-8-246 15</inkml:trace>
  <inkml:trace contextRef="#ctx0" brushRef="#br0" timeOffset="19444.75">8317 5716 717 0,'-4'8'408'16,"-8"9"-49"-16,-9 2-132 15,-4 0-109-15,-5 1-36 16,-1-5-47-16,1-6-11 16,4-9-11-16,5-4-4 15,4-9-9-15,7-2-3 0,5-4-7 16,3 1-1-16,7 2-2 16,0 5 1-16,8 5 11 15,8 6 7-15,2 6 16 16,6 7 6-16,2 6 1 15,-2 0-3-15,-6 7-8 16,-5-3-4-16,-5 0-101 16</inkml:trace>
  <inkml:trace contextRef="#ctx0" brushRef="#br0" timeOffset="19828.23">8867 5534 881 0,'-1'2'393'0,"2"13"-174"16,5 13-75-16,4 25-42 15,2 10-3-15,-1 20-12 16,-4 5-5-16,2 2-31 15,-2-4-14-15,-3-14-21 16,6-7-1-16,-10-17-114 16,5-10-129-16</inkml:trace>
  <inkml:trace contextRef="#ctx0" brushRef="#br0" timeOffset="19993.16">8921 5898 739 0,'14'-3'285'0,"5"-8"-197"16,19 2-69-16,3 1-42 16</inkml:trace>
  <inkml:trace contextRef="#ctx0" brushRef="#br0" timeOffset="20356.62">9384 5643 822 0,'-18'-5'409'16,"-11"-6"-136"-16,2 8-146 16,8 6-46-16,5 2-54 15,4 3-23-15,11 6-19 16,4-5-5-16,13 2 3 15,2 0 7-15,3-8 10 16,3 2 1-16,-5-2 5 16,-1-3 0-16,-7 1 1 15,-7-1 1-15,-10-2 0 16,-10 0 0-16,-6 3 2 16,-4 0 0-16,1 5 30 15,6 1 12-15,-2 2 24 16,3 0 9-16,8 5-8 15,8 5 1-15,6-1-12 16,5 3-8-16,7 0-20 0,0-3-15 16,9-4-13-16,7-4-5 15,7-5-69-15,-2-6-87 16</inkml:trace>
  <inkml:trace contextRef="#ctx0" brushRef="#br0" timeOffset="20636.62">9982 5628 1016 0,'16'0'389'0,"28"0"-276"16,5-1-21-16,4 1-24 15,3 4-5-15,-12-3-21 16,-9 1-11-16,-8 2-11 16,-6-8-54-16,-8-1-169 15,-2 0-231-15</inkml:trace>
  <inkml:trace contextRef="#ctx0" brushRef="#br0" timeOffset="20771.68">10257 5643 456 0,'-4'8'342'15,"-4"12"51"-15,8 4-135 16,-4 4-121-16,2 1-43 16,2 2-50-16,0-2-17 15,9 2-17-15,3-5-73 0</inkml:trace>
  <inkml:trace contextRef="#ctx0" brushRef="#br0" timeOffset="21073.97">10614 5764 717 0,'-6'-8'343'0,"-9"-10"-123"15,-1-1-34-15,-2 7-57 16,-1 2-26-16,-2 7-50 16,3 5-23-16,2 6-28 15,2 4-5-15,9 5 6 16,3 3 4-16,8 4 15 16,5 1 12-16,8-6 23 0,5-3 15 15,2-10 28-15,2-6 9 16,-5-9-16-1,-3-3-11-15,-9-9-30 0,-10-3-16 16,-2 2-44-16,-10-3-67 16,-6 4-530-16</inkml:trace>
  <inkml:trace contextRef="#ctx0" brushRef="#br0" timeOffset="24591.74">11531 5217 1011 0,'-18'7'423'0,"-20"15"-252"15,-3 11-51-15,0 27-60 16,8 16-14-16,14 13-19 15,10 3-9-15,20-2-11 16,14-8-4-16,16-11-1 16,8-10-2-16,8-19-40 15,1-12-69-15</inkml:trace>
  <inkml:trace contextRef="#ctx0" brushRef="#br0" timeOffset="24995.3">11878 5751 514 0,'0'-7'270'15,"0"-11"-41"-15,0 1-23 16,-1-5-31-16,-5-1-9 15,-5 1-28-15,-3 3-16 16,-6 5-23-16,1 7-22 16,-3 7-43-16,-1 2-16 0,0 11-24 15,9 3-7-15,2 8-5 16,8 4-3-16,12-1 4 16,2 5 4-16,10-13 7 15,2-5 4-15,4-9 5 16,0-8 4-16,1-2 3 15,-4-5-1-15,-6 0-2 16,-8 2-2-16,-5 0-6 16,-2 6-4-16,-1 5-4 15,1 4 0-15,-2-7 3 16,0 0 1-16,0 0-50 16,20 1-95-16</inkml:trace>
  <inkml:trace contextRef="#ctx0" brushRef="#br0" timeOffset="25225.34">12093 5395 1283 0,'10'7'486'0,"14"15"-356"16,6 11-42-16,5 15-37 15,0 8-8-15,-14 14-18 16,-9 3-4-16,-12 6 0 16,-12 0-3-16,-6-13-1 15,1-5-8-15,-9-19-151 16</inkml:trace>
  <inkml:trace contextRef="#ctx0" brushRef="#br0" timeOffset="26504.39">11964 5581 625 0,'-6'-2'363'0,"-7"2"-37"16,-3 0-67-16,-1 17-93 16,-2 3-34-16,7 17-45 15,9 3-17-15,16 0-23 16,16 3-8-16,17-18-28 16,5-4-7-16</inkml:trace>
  <inkml:trace contextRef="#ctx0" brushRef="#br0" timeOffset="27975.3">1738 7046 622 0,'-11'7'291'0,"-9"17"-117"15,2 9-44-15,15 5-47 16,7 6-15-16,23-10-14 15,10-6-17-15,10-20-8 16,5-8 2-16,1-13 3 16,-7-10 0-16,-10-8 34 15,-10-2 11-15,-16-9 13 16,-10-3 4-16,-14 2-25 16,-9-5-10-16,-19-1-16 15,-5-1-9-15,-3 6-22 0,3 8-9 16,7 19-19-1,9 15-10-15,2 18-10 0,9 10-4 16,18 12 5-16,5 4 5 16,24-3 10-16,11-2-24 15,15-7-140-15,10 0-163 16</inkml:trace>
  <inkml:trace contextRef="#ctx0" brushRef="#br0" timeOffset="28258.54">2482 7056 781 0,'-15'5'422'16,"-8"8"-88"-16,-16 5-167 15,-3-1-34-15,-1 0-55 16,3-2-21-16,4-11-26 16,1-4-10-16,11-9-13 15,2-6-6-15,9-2-16 16,9 3-9-16,4-2-15 15,4 0-2-15,13 4-2 16,1 0 3-16,12 10 18 16,2 7 13-16,-3 9 24 15,1 8 11-15,-6 8 12 16,2 3-5-16,-2 8-8 16,2-2-4-16,-1-7-64 15,2-5-119-15</inkml:trace>
  <inkml:trace contextRef="#ctx0" brushRef="#br0" timeOffset="28805.62">3341 6941 769 0,'-3'-1'373'0,"-12"-2"-129"15,-2 3-61-15,-5 1-66 16,-5 5-27-16,4 4-46 16,6 2-18-16,5 4-32 15,8-7-9-15,8 5-8 0,9-1-1 16,3-3 7 0,6 1 4-16,5-5 10 0,-4-4 5 15,-1-2 10 1,-5-1 4-16,-9-1 9 0,-9 2-2 15,-10-1-2-15,-2 2-5 16,-9 5-11-16,1-4-1 16,2 8-3-16,0-1 0 15,7 2-1-15,4 5 0 0,8 0 1 16,7 4 0-16,4-4 2 16,0 0 0-16,10-2-1 15,0-1 2-15,3-5 2 16,5-5 2-16,-3-8-12 15,2-7-50-15,-6-9-218 16</inkml:trace>
  <inkml:trace contextRef="#ctx0" brushRef="#br0" timeOffset="28932.6">3284 6772 872 0,'-4'-7'412'0,"-3"-8"-172"16,3 5-75-16,4 4-97 15,0 1-39-15,0 6-23 16,0-1-90-16</inkml:trace>
  <inkml:trace contextRef="#ctx0" brushRef="#br0" timeOffset="29091.08">3507 7019 622 0,'12'15'326'16,"19"20"-87"-16,6 5-71 15,-11 3-79-15,6 4-29 16,-6 8-32-16,-3 0-7 0,1-9-14 16,-4 2-48-1,-9-27-232-15</inkml:trace>
  <inkml:trace contextRef="#ctx0" brushRef="#br0" timeOffset="29266.95">3741 7074 735 0,'-11'-8'411'0,"-5"-7"-54"16,-14 7-69-16,11 10-95 16,-5 9-40-16,-1 12-76 15,-3 4-27-15,2 24-27 16,0 5-9-16,-8 6-8 16,-1-2 0-16,3-5-12 15,5-2-86-15</inkml:trace>
  <inkml:trace contextRef="#ctx0" brushRef="#br0" timeOffset="30040.46">4063 7097 513 0,'-1'-9'341'16,"-7"-7"15"-16,3 4-167 16,-7-6-25-16,-1 6-29 15,5 2-17-15,-13-3-33 16,3 9-20-16,-9 0-42 16,-3 4-19-16,9 8-23 15,3 6-7-15,9 3-6 16,9 7 3-16,9-3 7 0,12 0 5 15,3-5 11 1,6-4 5-16,-3-9 7 0,-3-4 6 16,-3-8 5-16,-7-5 4 15,2 1 0-15,-4-4-1 16,-1 1-3-16,-1 4-2 16,-10 0-2-16,-3 0-1 15,-6 7-12-15,5 3-6 16,2 9-11-16,6 3-4 15,7 8 5-15,0-2 4 0,10 0 6 16,5 4 4-16,4-5 7 16,5-2 7-16,-4-8 14 15,1-4 6-15,-5-9 7 16,-2-5 0-16,-4-5-6 16,-4-7-1-16,-4-3-8 15,-2-2-2-15,-7 0 16 16,-1 2 14-16,-5 9 20 15,-9 1 5-15,4 12-25 16,-6 6-21-16,7 16-24 16,2 7-7-16,2 15 3 15,6 6 2-15,1 9 0 16,3 4-2-16,7 5-1 16,-1 1 0-16,4-8-1 15,0-3 1-15,-7-17-4 16,1-10-19-16,-4-15-98 15,4-7-89-15</inkml:trace>
  <inkml:trace contextRef="#ctx0" brushRef="#br0" timeOffset="30174.76">4401 7150 995 0,'3'-3'427'0,"9"-2"-220"0,6 2-148 16,6 1-28-16,8 2-26 15,-4 0-20-15</inkml:trace>
  <inkml:trace contextRef="#ctx0" brushRef="#br0" timeOffset="30674.81">4898 6915 617 0,'-7'-8'327'0,"-7"-3"-62"0,-6 3-51 16,-11 5-66-16,1 5-26 15,-2 1-57-15,3 8-29 16,16 2-39-16,1-2-10 16,23 9-2-16,8-7 1 15,11 0 13-15,7 2 2 16,-5-9 6-16,-2 2 2 16,-8-4 3-16,0-2 2 15,-15-3 7-15,1-1 1 16,-11-5-4-16,-7 3-4 0,-11 1-11 15,-6 0-2-15,-7 5 1 16,-2-2 0-16,10 11 7 16,-1-2 5-16,11 12 16 15,7 2 13-15,9-3 16 16,10 4 2-16,11-10-5 16,8 4-9-16,7-5-16 15,-1-4-8-15,2-4-10 16,-2-10 16-16,3-9-150 15,-2-6-441-15</inkml:trace>
  <inkml:trace contextRef="#ctx0" brushRef="#br0" timeOffset="30923.81">5449 6847 1218 0,'0'1'517'0,"-4"1"-304"15,4 1-88-15,0-3-100 16,0 0-18-16,0 0-57 15,0 0-97-15</inkml:trace>
  <inkml:trace contextRef="#ctx0" brushRef="#br0" timeOffset="31101.9">5470 7053 1194 0,'0'0'645'16,"-3"1"-121"-16,-3 1-303 16,5-4-55-16,0 1-92 15,0 0-32-15,1 0-120 0,-1 1 325 16</inkml:trace>
  <inkml:trace contextRef="#ctx0" brushRef="#br0" timeOffset="32273.97">1794 8207 695 0,'-1'-9'341'0,"-2"-8"-106"0,3 5-37 16,7 40-82-1,-4-14-25-15,0 0-58 0,16 62-2 16,9 38-4-16,-1 16-5 16,-11-26-5-16,-9-4-3 15,-7-13-26-15,-1-14-56 16,-1-23-247-16</inkml:trace>
  <inkml:trace contextRef="#ctx0" brushRef="#br0" timeOffset="32571.62">2178 8326 771 0,'0'-6'335'0,"5"-1"-148"15,-5 6-45-15,-10 13-37 16,-3 6-13-16,-14 12-39 16,-7 5-17-16,-9 4-18 15,-3 1-7-15,-3 1-6 16,6-2-3-16,14-3-10 16,11-2 0-16,27-2 8 15,12 1 3-15,27-2 16 0,7 0 2 16,14-3-5-16,-1-1-1 15,-4-2-4-15,-6-2 0 16,-9-8-98-16,-3-3-162 16</inkml:trace>
  <inkml:trace contextRef="#ctx0" brushRef="#br0" timeOffset="32787.47">2522 8853 1075 0,'-1'6'406'0,"-3"10"-279"16,1 6-55-16,6 9-25 16,-2 0-3-16,3 2-23 15,4 1-5-15,-3-8-1 16,2-3-25-16,-1-11-219 15</inkml:trace>
  <inkml:trace contextRef="#ctx0" brushRef="#br0" timeOffset="33105.11">2487 8804 772 0,'6'-8'369'0,"11"-4"-148"0,3 1-76 16,5 8-83-16,5 6-15 15,-3 3-17-15,-4 3-6 16,-12 6-4-16,-7-2 1 16,-8 7 6-16,-5-2 2 15,0-1-2-15,-4-2-5 16,5-5-22-16,8-4-9 0,8 1-12 16,10 3 0-16,7 3 9 15,-1 1 5-15,0 5 4 16,-4 3 3-16,-11 0 11 15,-9 3 5-15,-16 0 10 16,-13-5 3-16,-4-2 8 16,-3-6-38-16,6-10-92 15,-4-4-99-15</inkml:trace>
  <inkml:trace contextRef="#ctx0" brushRef="#br0" timeOffset="33351.92">2999 8750 1078 0,'6'-3'458'0,"6"-2"-217"15,21 2-150-15,6 2-17 16,14 3-25-16,0 0-17 16,-6 4-17-16,-1-1-2 15,-9-4-92-15,-5-1-427 16</inkml:trace>
  <inkml:trace contextRef="#ctx0" brushRef="#br0" timeOffset="33754.81">3790 8207 1102 0,'-4'-7'121'15,"0"5"-1"-15,-4-4 90 16,4 18-120-16,4 12-44 16,9 36-61-16,10 14-4 15,10 21 16-15,2 9 6 0,-6-2 10 16,-8-7 2-16,-11-13-121 16,-2-14-170-16</inkml:trace>
  <inkml:trace contextRef="#ctx0" brushRef="#br0" timeOffset="34038.18">4291 8326 902 0,'-12'6'383'16,"-18"2"-206"-16,-10 10-110 15,-3 3-21-15,-9 6-22 0,2 5-9 16,5 1-7-16,6 1-4 16,9 0-6-16,8 4-6 15,12-4-7-15,9-2 3 16,12 0 4-16,13-4 3 16,16-1 9-16,7-3-2 15,17-6 4-15,-12-3 25 16,22-1-188-16</inkml:trace>
  <inkml:trace contextRef="#ctx0" brushRef="#br0" timeOffset="34372.6">4469 8840 902 0,'-2'17'365'16,"-4"10"-228"-16,-2 9-57 15,-5-1-5-15,4-5-24 16,3 3-12-16,0-15-20 16,3-4 0-16,3-8 5 15,-1-10 3-15,2-6-2 16,1-4-1-16,5-10-14 16,1-3-4-16,1-11-1 15,1-5-1-15,-5-2-2 16,1 2-3-16,6 19-3 15,-2 8 6-15,-2 14 8 0,7 13 6 16,-3 8 5-16,0 7-5 16,15 6-4-16,-5-1-2 15,3-1-3-15,-1-1 0 16,-6-7-59-16,-6 0-66 16</inkml:trace>
  <inkml:trace contextRef="#ctx0" brushRef="#br0" timeOffset="34515.87">4455 8914 1345 0,'8'5'478'0,"7"-3"-401"16,8 1-50-16,15-5-12 15,0-5-37-15</inkml:trace>
  <inkml:trace contextRef="#ctx0" brushRef="#br0" timeOffset="34845">5165 8587 1034 0,'9'1'375'0,"11"-1"-306"16,10-1-44-16,20 1-17 16,4 0-3-16,7 1-73 15,-7 0-133-15</inkml:trace>
  <inkml:trace contextRef="#ctx0" brushRef="#br0" timeOffset="35031.21">5207 8743 1001 0,'10'4'423'0,"17"3"-232"16,11 2-45-16,12-4-28 15,2-1-27-15,-5-3-36 0,-4-1-14 16,-2-2-122-16</inkml:trace>
  <inkml:trace contextRef="#ctx0" brushRef="#br0" timeOffset="36007.11">6015 8145 764 0,'2'-5'358'0,"-3"0"-181"0,4 7-50 16,-3 0-74-16,4 29-25 15,19 102-1-15,-6-33 0 16,7 12-4-16,3-4-4 16,-2-18-5-16,-2-10 1 15,4-27 0-15,-1-14 2 0,2-25 15 16,-3-14 5-16,1-23 7 16,-3-13-1-16,2-19-13 15,1-3-8-15,-7-6-6 16,1 0 1-16,-14 0 0 15,-8-2-3-15,1 15-12 16,-6 10-7-16,10 32-21 16,5 18-2-16,-1 25 3 15,5 16 5-15,7 9 15 16,2 4 2-16,3-2 3 16,2-4 3-16,2-10 2 15,-2-12 2-15,4-19 4 16,-5-11 6-16,-5-20 7 15,2-8 5-15,-4-16 20 16,-1-9 5-16,-2-6 9 16,-1-4-1-16,1-8-21 15,-1-3-10-15,1-4-20 0,-2 5-8 16,-6 11-13-16,0 11-32 16,-5 18-96-16,-2 5-88 15</inkml:trace>
  <inkml:trace contextRef="#ctx0" brushRef="#br0" timeOffset="36356.03">6877 8822 815 0,'0'22'351'16,"0"16"-156"-16,3 3-83 16,1 0-14-16,0-10-18 15,1-6-33-15,1-13-12 16,-5-7 10-16,5-8 9 16,-4-6 3-16,1-10-8 15,0-4-15-15,-1-8-14 16,-4-8-2-16,-4-2-3 15,2 0-2-15,-3 6-3 0,4 7-4 16,6 9-8-16,5 6-5 16,8 7-9-16,2 3 0 15,11 3 1-15,7 1-34 16,4 3-214-16</inkml:trace>
  <inkml:trace contextRef="#ctx0" brushRef="#br0" timeOffset="36551.74">6888 8920 758 0,'0'7'396'16,"0"5"-91"-16,10-4-158 15,8-5-30-15,11-4-53 16,5-5-23-16,8-3-28 15,6-2-18-15,-7-1-183 16</inkml:trace>
  <inkml:trace contextRef="#ctx0" brushRef="#br0" timeOffset="36913.14">6916 8555 642 0,'11'0'333'0,"8"3"-12"16,17-3-285-16,9 8-14 16,8-8-10-16,-1 0-3 15,2 6 5-15,-8-5-46 0,-10 0-82 16,-9-1-38-1,-16-7-44-15,-5-3 48 0,-6-1 98 16,-2-5 67-16,2 6 99 16,0-1 30-16,1 7 40 15,0 0-8-15,1 11-23 16,0 0-17-16,2 7-40 16,1 6-23-16,-5-7-35 15,0 6-15-15,-4-7-102 16,-2-1-146-16</inkml:trace>
  <inkml:trace contextRef="#ctx0" brushRef="#br0" timeOffset="37147.28">7666 8321 767 0,'1'0'417'0,"2"5"-54"16,8 19-205-16,-2 7-41 15,5 18-23-15,2 4-17 16,-3 2-35-16,-4 2-12 16,-5-7-16-16,-1-4-23 15,-3-12-87-15,-3-9-108 16</inkml:trace>
  <inkml:trace contextRef="#ctx0" brushRef="#br0" timeOffset="37317.71">7594 8608 1149 0,'7'-1'481'15,"12"1"-239"-15,16-4-140 16,7 0-2-16,10 5-24 15,2 3-22-15,-3-1-31 16,3-2-23-16,-5-1-169 16</inkml:trace>
  <inkml:trace contextRef="#ctx0" brushRef="#br0" timeOffset="38004.39">8389 8167 1007 0,'-3'-9'400'0,"1"-3"-265"16,2 16-57-16,1 21-31 15,7 19-19-15,6 32-11 16,2 9 7-16,8 13 3 16,3 2 1-16,1-13-5 15,2-6-4-15,-6-23-4 16,-7-14 1-16,3-26 10 16,-4-15 8-16,2-23 0 0,6-6 0 15,-3-20-11-15,1-5-7 16,-5-5-4-16,-2-6 0 15,-4 4-1-15,-8-5-3 16,3 20-9-16,2 14-10 16,2 26-14-16,8 22-2 15,-4 21 5-15,1 6 7 16,4 11 12-16,1-3 2 0,5-2 1 16,4-5 5-16,3-15 1 15,-2-11 11-15,5-22 12 16,-4-12 5-16,-1-23 18 15,-2-9-2-15,-3-11 5 16,-2-5 0-16,-5-9-15 16,-1-3-8-16,-11-6-18 15,-6 3-10-15,-3 21-33 16,-3 18-40-16,-1 31-136 16,3 11-145-16</inkml:trace>
  <inkml:trace contextRef="#ctx0" brushRef="#br0" timeOffset="38488.3">9336 8771 769 0,'-3'0'378'0,"-1"8"-148"16,-5 6-58-16,7 24-101 15,0 8-21-15,-2 7 1 16,5 0-7-16,0-10-5 16,-1-9 2-16,5-14-21 15,0-7 6-15,-2-16 4 16,0-8-2-16,-3-13-2 16,-1-3-8-16,-4-14-7 15,-1-3 0-15,-5-10-1 16,2-4-1-16,6 10-7 15,3 5-5-15,12 15-10 16,3 5-4-16,8 12-5 16,2-1 1-16,13 11 7 15,4 2 4-15,8 1-39 0,4 5-53 16,-5 0-287-16</inkml:trace>
  <inkml:trace contextRef="#ctx0" brushRef="#br0" timeOffset="38672.51">9340 8864 882 0,'4'4'369'16,"1"-1"-191"-16,13 4-107 15,7-2-20-15,10-3-21 16,8 3-15-16,5-3-24 15,1-1-90-15</inkml:trace>
  <inkml:trace contextRef="#ctx0" brushRef="#br0" timeOffset="39111.61">9661 9111 609 0,'4'-3'268'15,"4"-1"-128"-15,2 0-23 16,2-4-44-16,-4 2-15 16,-4-8-31-16,2 4-8 15,-6-1-8-15,0 2-2 16,-7 4-5-16,-5 1-4 15,-4 4-5-15,-4 1-2 16,4 5 0-16,2 3 0 0,8-1 3 16,5 1 0-16,6 0 2 15,2-5 2-15,11 5 2 16,5-1 1-16,2 1 4 16,4 7 7-16,-7 2 24 15,-6 4 25-15,-10 2 32 16,-6 2 11-16,-14-1 5 15,-9-7-15-15,-8-2-26 16,-7-7-15-16,0-9-23 16,6 0-12-16,13-8-43 15,3-2-40-15,14 1-123 16,2-5-109-16</inkml:trace>
  <inkml:trace contextRef="#ctx0" brushRef="#br0" timeOffset="39273.08">9809 9140 507 0,'9'5'338'16,"5"1"45"-16,2 4-175 15,3 0-62-15,-4 0-21 16,4 10-36-16,0-3-22 16,-2 2-39-16,-2-3-16 15,-6-6-123-15,-1-4-89 16</inkml:trace>
  <inkml:trace contextRef="#ctx0" brushRef="#br0" timeOffset="39405.46">9978 9133 998 0,'-12'7'478'16,"-11"4"-190"-16,-4 11-145 16,-1 3-44-16,2 2-55 15,3 1-17-15,4-3-70 16,7-2-102-16</inkml:trace>
  <inkml:trace contextRef="#ctx0" brushRef="#br0" timeOffset="39885.9">9355 8529 785 0,'-3'0'370'0,"2"0"-163"16,1 0-51-16,0-1-72 16,14 0-31-16,63-3-31 15,-22 2-5-15,15 3-5 16,1 2-4-16,-11 0 2 16,-4 1 2-16,-21-4-50 15,-14-5-40-15,-14-5-36 16,0 0-4-16,-7-5 51 15,0 0 36-15,0 2 33 16,-8-2 15-16,4 12 27 16,2 4 22-16,2 12 45 15,5 4 3-15,-5 4 2 16,-4-2-12-16,2 1-40 16,0 0-14-16,-5-8-69 15,14 4-24-15</inkml:trace>
  <inkml:trace contextRef="#ctx0" brushRef="#br0" timeOffset="40262.48">10524 8305 817 0,'-4'-7'434'16,"2"-5"-140"-16,-6 17-135 16,4 9-53-16,6 25-76 15,1 14-16-15,9 6 3 16,3 2 2-16,-2-5 0 16,6-7-1-16,-10-9-70 0,-3-5-109 15</inkml:trace>
  <inkml:trace contextRef="#ctx0" brushRef="#br0" timeOffset="40424.99">10317 8519 1078 0,'14'0'474'0,"12"3"-208"0,17-2-153 15,14 6-12-15,15-2-34 16,3 0-22-16,-8 0-29 15,1-1-74-15</inkml:trace>
  <inkml:trace contextRef="#ctx0" brushRef="#br0" timeOffset="41137.11">11432 8079 671 0,'-6'-3'332'0,"-5"-10"-91"15,5 11-106-15,5 16-65 16,2 6-31-16,14 33-28 16,6 11 13-16,9 27 26 15,4 7 13-15,-1-8-2 16,0-4-8-16,-4-31-18 16,-8-14-7-16,2-17 5 15,-11-12 10-15,2-17 12 16,1-8-2-16,-4-15-11 15,2-10-10-15,-1-9-14 16,-2-6-2-16,-6-9-4 16,0 5-3-16,0 7-10 15,-1 11-7-15,8 25-14 0,-5 11-4 16,8 27 1-16,6 14 2 16,4 11 14-16,9 9 5 15,-3-14 5-15,3 1 0 16,-10-15 4-16,5-8 3 15,-3-10 10-15,-4-15 10 0,3-11 19 16,-4-4 6 0,-3-20 4-16,1-6-4 0,0-19-17 15,-7-8-10-15,-2 2-14 16,-1 2-7-16,-1 17-36 16,1 15-39-16,1 15-150 15</inkml:trace>
  <inkml:trace contextRef="#ctx0" brushRef="#br0" timeOffset="41770.44">12209 8618 261 0,'-2'1'124'16,"-2"3"-13"-16,2 3-65 16,3 6 11-16,5 10 57 15,1 6 24-15,0 11 7 16,8 9-2-16,-9 0-31 16,2 1-21-16,-7-13-36 15,-1-8-7-15,0-20 8 0,0-9 3 16,2-12-4-16,-2-10-4 15,0-9-27-15,0-3-7 16,-2-9-5 0,1 3-3-16,0 2-7 0,4 3-5 15,3 6-10-15,6 3-4 16,15 5-2-16,-2-1-1 16,23 12 8-16,0 0-47 15,10 6-134-15,2 7-215 16</inkml:trace>
  <inkml:trace contextRef="#ctx0" brushRef="#br0" timeOffset="41967.13">12236 8804 654 0,'0'0'341'16,"-5"-1"-57"-16,15 1-163 15,15 1-33-15,12-1-32 16,16 0-20-16,8-2-24 16,-1-4-4-16,1 1-110 15,-9-2-291-15</inkml:trace>
  <inkml:trace contextRef="#ctx0" brushRef="#br0" timeOffset="42704.21">12662 8969 696 0,'0'-1'311'16,"5"-2"-148"-16,-9-7-41 16,6-2-54-16,-2-3-12 15,-6 0-22-15,4 3-5 0,-12 7-13 16,6 0-7-16,-3 5-8 15,5 3-4-15,3 1-7 16,-4 0 0-16,15 2 0 16,-1-1 2-16,9 3 2 15,4 3 0-15,-6 7 0 16,4 8 1-16,-4 5 8 16,-4 2 13-16,-3 1 20 15,-10-6 14-15,-8-4 19 16,-7 1-4-16,-12-10-8 15,-3-2-9-15,-8-11-18 16,7-6-8-16,8-9-14 16,7 0-9-16,15-2-27 15,3 2-16-15,8 5-35 16,10-3-16-16,4 2-11 16,4-1 12-16,10-4 39 0,-2 5 20 15,3-1 31-15,0 1 6 16,-14 6 25-16,0-3 16 15,-11 4 21-15,2 5 10 16,-6-1-8-16,0 5-9 16,-2 0-15-16,-1-5-8 15,6 3-12-15,1-5-5 16,6 1-3-16,-1-1-1 16,3-4 2-16,-2-3 1 0,-4-4 0 15,-1 1 1-15,-5-5-1 16,-3-1 1-16,-3 4 2 15,-1 2 1-15,-1 5-8 16,1 8-5-16,0 5-8 16,1 3 0-16,2 11 5 15,2 1 5-15,-1 9 15 16,5 2-2-16,-4 9 25 16,-5-1 5-16,4 2-2 15,-12-1 2-15,-10-11-18 16,0-7-4-16,-14-11-6 15,7-12-4-15,2-10-51 16,4-4-55-16,5-14-161 16,6 1-227-16</inkml:trace>
  <inkml:trace contextRef="#ctx0" brushRef="#br0" timeOffset="43237.92">12329 8430 660 0,'1'1'325'0,"5"2"-99"16,10 1-72-16,16 0-67 15,11-1-18-15,15-2-31 16,4 5-10-16,-7-3-13 16,-4 3-1-16,-19-3-1 0,-4 0 1 15,-11-4-29 1,-4-3-25-16,-6-6-34 0,-9-6-4 16,-3-5 25-16,-1-1 24 15,-2 0 29-15,4 2 3 16,-2 9 26-16,-2 3 3 15,10 17 22-15,3 7 10 16,3 15 2-16,0 5 13 16,-8 0-2-16,3 2-4 15,-3-7-22-15,0-3-15 0,1-11-54 16,1-4-79-16</inkml:trace>
  <inkml:trace contextRef="#ctx0" brushRef="#br0" timeOffset="43631.38">13386 8434 826 0,'1'-7'396'16,"1"-5"-129"-16,-2 4-46 15,1 16-77-15,1 11-34 16,5 13-69-16,2 4-5 0,5 8-5 16,0 0-4-16,3 3-8 15,0 4-3-15,-4-13-4 16,-4-7-24-16,-7-17-166 16,-2-7-220-16</inkml:trace>
  <inkml:trace contextRef="#ctx0" brushRef="#br0" timeOffset="43782.9">13239 8590 1057 0,'9'-5'456'16,"5"-4"-219"-16,23 5-122 16,11 1-19-16,16 2-23 15,8-2-18-15,-5-2-30 16,0 0-12-16,-13-8-122 15</inkml:trace>
  <inkml:trace contextRef="#ctx0" brushRef="#br0" timeOffset="44526.5">14039 8116 652 0,'-4'-8'399'15,"-3"-13"-24"-15,11 19-219 16,2 9-37-16,16 28-61 0,6 15-19 15,4 32 10-15,4 10 4 16,-3 4-1-16,-8-7-3 16,4-18-16-16,-3-11-10 15,-5-22-7-15,1-7 1 16,-8-18 7-16,-4-12 4 0,-1-9 3 16,0-7-2-16,1-10-9 15,0-4-7-15,3-8-6 16,-3-7-3-16,1-8-3 15,-2-4 0-15,-1-11-3 16,2 3-3-16,4 12-6 16,1 9-1-16,0 30-11 15,1 16-3-15,0 30 0 16,4 20 1-16,-1 15 14 16,-2-1 7-16,5-6 4 15,2-10 3-15,-4-13 1 16,-4-7 2-16,0-14 7 15,-8-12 5-15,8-12 4 16,1-8 2-16,-4-17-3 16,3-4-2-16,-4-15-1 15,-3-4 1-15,-1-15-5 16,-5-8-3-16,2 6-11 16,2 8-5-16,0 25-32 15,0 15-29-15,1 22-150 0,-2 5-159 16</inkml:trace>
  <inkml:trace contextRef="#ctx0" brushRef="#br0" timeOffset="44937.31">14872 8683 799 0,'1'7'387'16,"1"7"-142"-16,5 9-90 16,-1 1-14-16,5 3-53 15,-1-5-27-15,-2-11-30 16,0 0 0-16,0-12-5 15,3-6-2-15,4-8-4 16,3-5-6-16,1-6-7 16,-1-1-2-16,5 4-4 15,-3-1-1-15,2 10 8 16,-5 6 2-16,-5 10 10 16,-3 10 10-16,-5 7 3 0,7 9 1 15,-10 1-7-15,3 1-10 16,2 0-7-16,-5-5-2 15,4-6-46-15,0-7-63 16</inkml:trace>
  <inkml:trace contextRef="#ctx0" brushRef="#br0" timeOffset="45293.17">14878 8525 903 0,'-2'-2'423'0,"-2"-1"-174"15,7 0-101-15,-3 3-78 16,16 0-21-16,53 2-19 16,-24 7-4-16,-2-6-10 15,0 4-4-15,-8-3 0 16,-10-10-1-16,-6 5-21 15,-7-4-18-15,-9-3-20 16,-1 1-6-16,-2-7 12 16,-3 2 12-16,1-1 9 15,6 7 5-15,-6 3 0 16,0-1 9-16,2 4 30 0,0 0 14 16,4 14 26-16,11 37 2 15,-14-32-19-15,-3-4-11 16,-1-5-44-16,5-1-15 15</inkml:trace>
  <inkml:trace contextRef="#ctx0" brushRef="#br1" timeOffset="52369.21">16049 8235 689 0,'0'-2'387'0,"2"3"-94"16,-5 6-81-16,2-4-88 15,0 28-31-15,-1 87-18 16,2-42-11-16,3 0-28 0,2-9-13 16,5-9-10-16,2-7 0 15,1-17-36-15,-6-15-69 16,5-15-279-16</inkml:trace>
  <inkml:trace contextRef="#ctx0" brushRef="#br1" timeOffset="52539.8">15725 8505 796 0,'2'3'369'0,"7"1"-104"16,7 5-75-16,23-2-26 16,13 1-12-16,24-1-52 15,9 2-32-15,5-2-38 16,-1-2-9-16,-9-7-123 15</inkml:trace>
  <inkml:trace contextRef="#ctx0" brushRef="#br1" timeOffset="53237.28">16798 8147 685 0,'0'-7'385'0,"0"-5"-74"15,1 5-67-15,3 17-113 16,1 12-43-16,12 33-59 16,8 24-2-16,7 21 8 15,7 10-2-15,-7-5 0 16,-3-13-1-16,-4-12-13 15,-7-13-2-15,1-23-2 16,-3-13 0-16,-4-25 7 16,0-9 3-16,-4-19 2 15,7-8-1-15,-4-18-9 16,8-6-5-16,2-16-3 16,-4-8-1-16,8-9-3 15,0-2 0-15,1 16-5 16,-1 7 0-16,-6 32-6 15,-7 19-2-15,-6 23-3 16,1 20 1-16,-1 21 3 0,1 9 4 16,5 10 3-16,6 4 0 15,3-9 0-15,5-3 1 16,-1-11 1-16,-4-14 1 16,-4-14 1-16,-1-11 2 15,0-13 5-15,2-9 2 16,1-15 3-16,1-4 0 15,-3-15-2-15,-1-6 1 16,-3-9 3-16,-6-7 0 0,-6 1-3 16,-2 2-2-16,-1 13-10 15,-5 8-3-15,2 19-81 16,-6 7-77-16</inkml:trace>
  <inkml:trace contextRef="#ctx0" brushRef="#br1" timeOffset="53718.74">17632 8970 717 0,'6'14'378'16,"6"11"-92"-16,10 4-127 16,2-3-14-16,6-5-24 15,-1-3-11-15,-8-16-7 16,2-2 1-16,-6-11-15 16,-7-12-8-16,-2-8-28 15,-7-10-18-15,-2-11-17 16,-4-5-4-16,4-10-9 15,2-1-5-15,11 3-9 16,8 7-7-16,8 13-8 16,4 5-28-16,-1 16-81 15,-4 8-53-15,-4 13-240 16</inkml:trace>
  <inkml:trace contextRef="#ctx0" brushRef="#br1" timeOffset="53911.11">17775 8806 1208 0,'4'-2'474'16,"15"2"-318"-16,7-1-54 16,15 0-47-16,6 0-17 15,-6-4-25-15,1 1-1 0,-13-2-119 16,-2 3-161-16</inkml:trace>
  <inkml:trace contextRef="#ctx0" brushRef="#br1" timeOffset="54335.6">18080 8999 549 0,'-3'12'354'16,"3"9"19"-16,0 6-226 15,3 1-32-15,-3 2-50 16,-4-5-19-16,3-1-19 16,-4-6-1-16,5-8-10 15,4-4 0-15,3-10-2 0,5-1-2 16,2-11-2-16,1-4-3 15,1-4-3-15,3 5 0 16,-1 1-1-16,-4-2 1 16,-3 17 14-16,-5-5 4 15,-10 7 9-15,-5 5 1 16,-5 1 1-16,-4 2 0 16,9 7-1-16,1 1-1 0,7-3-2 15,3 3 6-15,5-3 6 16,9 0 2-16,6 0-7 15,3 1-10-15,0-6-10 16,-3-4-5-16,-3-2-149 16,-2-5-330-16</inkml:trace>
  <inkml:trace contextRef="#ctx0" brushRef="#br1" timeOffset="54936.59">17847 8377 748 0,'-7'1'374'0,"-4"-1"-134"16,9 3-70-16,13 3-75 15,15 2-20-15,21-1-13 16,12 2-15-16,13-3-19 16,-3-6-7-16,-4 4-8 15,-7-6-1-15,-15-3-34 16,-9 0-32-16,-16-10-61 15,-10-2-16-15,-12-6 29 16,-10-3 29-16,-2 3 60 16,1 1 15-16,7 12 7 15,6 4 1-15,8 5 21 0,4 5 15 16,7 9 17-16,3 8 13 16,-2 14 27-16,-4 0 9 15,-11 5 29-15,-9-2 5 16,-14-7-27-16,-4-5-19 15,0-12-28-15,3-12-57 16</inkml:trace>
  <inkml:trace contextRef="#ctx0" brushRef="#br0" timeOffset="64318.28">3030 9844 717 0,'-22'-2'348'0,"-26"2"-126"16,-4 10-58-16,2 15-74 16,9 12-26-16,10 12-36 15,6 3-12-15,22 10-14 16,5 2-3-16,25 0-5 15,15 1 2-15,18-21 6 16,5-10 6-16,15-28 6 16,3-12 3-16,-10-26 24 15,-1-12 28-15,-23-16 50 16,-19-3 27-16,-25 2 22 16,-18 2-17-16,-34 3-40 15,-15 2-29-15,-15 7-54 16,-1 8-16-16,9 20-19 15,7 9-4-15,15 12-92 16,7 8-86-16,16 5-455 16</inkml:trace>
  <inkml:trace contextRef="#ctx0" brushRef="#br0" timeOffset="64585.07">3228 9925 1039 0,'-19'2'486'0,"-15"6"-216"0,-9 13-114 16,-5 10-37-16,3 14-57 15,-8 3-17-15,11 10-25 16,7-1-7-16,9-4-4 15,12-2-21-15</inkml:trace>
  <inkml:trace contextRef="#ctx0" brushRef="#br0" timeOffset="65110.81">4055 10093 622 0,'0'2'349'16,"-2"-2"-96"-16,14 0-75 15,9 1-33-15,21 1-51 16,12 1-13-16,17 1-35 16,5-1-13-16,-10-3-12 15,-8 0-18-15,-20 3-111 16,-9-1-93-16</inkml:trace>
  <inkml:trace contextRef="#ctx0" brushRef="#br0" timeOffset="65317.25">4148 10252 728 0,'6'4'378'0,"1"-1"-114"15,14 2-66-15,16 0-12 0,16-4-59 16,2 0-37-16,7-1-43 15,-12-1-12-15,-12-2-122 16,-2 3-413-16</inkml:trace>
  <inkml:trace contextRef="#ctx0" brushRef="#br0" timeOffset="66700.77">5212 9780 783 0,'-1'-8'385'0,"-2"-6"-148"16,2 10-106-16,3 9-30 0,4 26-44 15,4 16-17 1,7 30 6-16,4 7-5 0,9 9-12 16,-2-3-4-16,4-14-3 15,3-6-1-15,-6-26 3 16,3-12 2-16,-5-22 5 15,-9-13 5-15,0-17 3 16,-3-11-1-16,2-12-6 16,3-6-5-16,-4-6-8 15,-2-1-1-15,-9-2-4 16,-2 1-3-16,-4 9-6 16,1 11-5-16,0 21-25 15,0 17-6-15,2 31-5 16,3 9 1-16,5 16 18 15,9 5 7-15,5 2 8 16,4-2 3-16,5-13 7 16,3-8 2-16,5-22 5 15,-2-11 3-15,-4-16 8 0,-7-10 3 16,-12-18 3-16,1-6 18 16,-9-17 3-16,3 0-1 15,-10-3-6-15,-2-2-24 16,-4 6-15-16,-2 4-6 15,6 19-7-15,-3 10 1 16,4 19-115-16,0 8-80 16</inkml:trace>
  <inkml:trace contextRef="#ctx0" brushRef="#br0" timeOffset="67050.38">6070 10295 910 0,'-3'9'390'0,"-4"17"-150"16,3 7-55-16,2 3-54 15,2 1-8-15,2-8-71 16,3-6-16-16,1-10-9 15,-1-4 3-15,4-11 19 16,-4-5 5-16,0-10 0 16,-3-9-5-16,-3-7-21 0,-1-4-5 15,-5-4-8-15,6 2-3 16,0 2-9-16,2 3-3 16,7 11-4-16,-1 2-2 15,9 7-3-15,0 2 1 16,7 5 3-16,5 3-38 15,1 4-98-15,4 8-111 16</inkml:trace>
  <inkml:trace contextRef="#ctx0" brushRef="#br0" timeOffset="67237.56">6094 10398 683 0,'-8'-1'436'16,"-2"-2"-7"-16,12 1-250 16,9-6-49-16,20 6-83 15,6-5-22-15,12 3-15 16,3 3-34-16,0 0-180 16</inkml:trace>
  <inkml:trace contextRef="#ctx0" brushRef="#br0" timeOffset="67574.39">6176 9950 1007 0,'15'0'379'0,"27"4"-284"15,8 3-29-15,3 2-22 16,4 4-11-16,-12-3-9 16,-5-3-4-16,-10-4 1 15,-8-3-22-15,-9-5-65 16,-9-10-21-16,-2 0-17 16,-5-1 20-16,1 5 53 15,4 8 22-15,2 6 47 16,2 6 25-16,-3 9 42 15,-2 5 9-15,-3-5-34 16,-3 1-20-16,-1-7-73 16,2-2 20-16</inkml:trace>
  <inkml:trace contextRef="#ctx0" brushRef="#br0" timeOffset="67971.3">7101 10045 997 0,'-4'2'442'15,"0"6"-198"-15,3 13-128 16,3 7-37-16,7 13-9 15,4 8-15-15,3 3-15 16,1 2-6-16,-3-6-6 16,-2-5-25-16,-5-13-102 15,-4-9-81-15</inkml:trace>
  <inkml:trace contextRef="#ctx0" brushRef="#br0" timeOffset="68121.55">6908 10316 965 0,'3'-5'444'16,"9"-4"-192"-16,9-4-56 16,31 3-86-16,10-3-31 15,21 4-45-15,4 2-12 16,-17 5-7-16,-8 2 1 0,-20 1-164 16</inkml:trace>
  <inkml:trace contextRef="#ctx0" brushRef="#br0" timeOffset="69383.75">7869 9871 668 0,'0'-12'346'16,"-1"-7"-109"-16,3 10-74 15,5 9-32-15,1 17-49 16,3 13-17-16,7 27-6 16,1 9 10-16,8 11 4 15,0 1-8-15,-4-7-15 16,-3-3-11-16,-3-13-14 15,-1-8-3-15,2-16-3 16,-3-7-1-16,-4-16 4 16,4-3 3-16,-2-16 4 0,4-6 0 15,4-13-5-15,-1-8-5 16,2-8-6-16,2-5 0 16,-5-4-4-16,3 2 0 15,-9 7-2-15,-6 3-1 16,-3 18-5-16,-6 5-4 15,0 13-15-15,1 12-4 16,3 15-3-16,1 6 1 0,9 16 11 16,0 3 4-16,4 8 7 15,2 4 1-15,1-3 4 16,-1-4 3-16,0-13 1 16,2-9 1-16,-4-16 6 15,1-6 2-15,-2-18 5 16,2-4 1-16,1-21 0 15,2-8-3-15,-1-14-1 16,-5-9-1-16,-1-2-2 16,-3-4-3-16,-2 2-7 15,1-1-2-15,-2 13-7 16,-7 12-22-16,-4 22-80 16,1 14-79-16,-2 18-260 15</inkml:trace>
  <inkml:trace contextRef="#ctx0" brushRef="#br0" timeOffset="69733.5">8812 10413 909 0,'-5'5'370'15,"0"15"-203"-15,4 5-33 16,1 0-23-16,3-2-11 0,0-6-38 16,1-9-13-16,4-6-2 15,0-4 2-15,-6-15 1 16,0-5-2-16,-2-12-9 16,-7-6-4-16,3-3-5 15,-8-4-2-15,6 5-11 16,5 5-5-16,6 5-8 15,4 7-4-15,4 4-4 16,1 3-2-16,1 2-2 16,11 5 0-16,9 7-39 15,4 3-46-15,4 4-116 16,-5 3-85-16</inkml:trace>
  <inkml:trace contextRef="#ctx0" brushRef="#br0" timeOffset="69927.27">8816 10399 1014 0,'7'-1'433'0,"4"-3"-234"15,14 3-118-15,11 1-22 0,5-1-37 16,4 1-9-16,-7 3-90 15,-1 0-131-15</inkml:trace>
  <inkml:trace contextRef="#ctx0" brushRef="#br0" timeOffset="70383.89">9171 10608 516 0,'3'-3'236'0,"2"-5"-88"16,6 4-14-16,-3-5-31 0,-1-3-13 15,-1 1-27-15,-6-2-1 16,-7 0 8-16,-4 4 0 15,-7 2-8-15,-5 3-8 16,1 5-20-16,-2 6-10 16,9 4-18-16,7 0-5 15,1 0-4-15,14-1-1 16,6-4 2-16,5 3 2 16,12-1 0-16,-8-2 2 15,0 4 0-15,-4-1-1 16,-6 2-1-16,3 8 0 0,-15 0 0 15,-4-1 11-15,-7 3 18 16,-8-4 13-16,-5-4 16 16,-4-5-7-16,-1-8-8 15,1-6-13-15,8-4-13 16,8-4-2-16,11 1-86 16,2 0-80-16</inkml:trace>
  <inkml:trace contextRef="#ctx0" brushRef="#br0" timeOffset="70588.82">9339 10603 773 0,'9'0'373'15,"1"3"-128"-15,10 8-98 16,1 6-62-16,-6 2-25 15,2 5-27-15,-5 0-11 16,-1-2-9-16,-3-1-36 16,1-9-122-16,-2-5-140 15</inkml:trace>
  <inkml:trace contextRef="#ctx0" brushRef="#br0" timeOffset="70733.92">9495 10603 869 0,'-9'1'476'15,"-9"9"-110"-15,-8 3-159 16,0 3-59-16,-4 10-74 16,3-3-26-16,8 4-33 15,5-1-10-15,5-10-163 16</inkml:trace>
  <inkml:trace contextRef="#ctx0" brushRef="#br0" timeOffset="71349.81">8868 9994 894 0,'4'0'373'0,"15"0"-215"15,9 0-48-15,23 4-55 16,10-4-18-16,9-3-22 15,-2 3-5-15,-7 3-3 16,-4 1 0-16,-19 0-39 16,-5-3-28-16,-17-7-46 15,-5-3-1-15,-11-4 40 0,-5-4 29 16,0 4 49-16,-5-4 10 16,8 8 26-16,-2-2 13 15,4 8 23-15,7 8 3 16,0 5-5-16,4 7 2 15,-3 5 10-15,-5 0 6 16,-3 1-2-16,-1-2-12 16,-8-5-32-16,-1-6-16 15,-5-4-90-15,2-1-95 0</inkml:trace>
  <inkml:trace contextRef="#ctx0" brushRef="#br0" timeOffset="71831.42">10475 9980 1114 0,'-5'-3'439'0,"-4"17"-296"15,6 12-46-15,6 25-51 16,8 16-2-16,5 5-10 15,1 6 1-15,-5-6-3 16,-8-7 11-16,3-25-102 16,-1-12-83-16</inkml:trace>
  <inkml:trace contextRef="#ctx0" brushRef="#br0" timeOffset="71982.03">10279 10235 1128 0,'8'-2'444'0,"20"1"-280"0,11-3-49 16,28 1-27-16,14-1-19 15,12 0-33-15,-2-2-9 16,0 0-111-16</inkml:trace>
  <inkml:trace contextRef="#ctx0" brushRef="#br0" timeOffset="72484.19">11711 10021 927 0,'-16'-5'402'0,"-23"3"-226"16,-7 2-48-16,3 18-74 0,-1 9-24 15,15 12-24-15,11 8-1 16,11 10 4-16,24 2 4 16,31 2 9-16,9-6 7 15,25-16 11-15,-12-15 5 16,8-21 1-16,-5-9-1 16,-5-24 28-16,-3-1 16 15,-29-16 11-15,-15-9 0 16,-33 0-35-16,-16-3-21 15,-28 9-20-15,-10 5-9 16,-1 10-15-16,2 8-6 0,10 11-21 16,9 9-47-16,6 17-155 15,2 5-177-15</inkml:trace>
  <inkml:trace contextRef="#ctx0" brushRef="#br0" timeOffset="72636.89">11913 10150 1093 0,'-15'4'462'0,"-24"11"-258"16,-2 5-43-16,-2 8-75 16,-6 6-23-16,15 4-39 15,-2 2-31-15</inkml:trace>
  <inkml:trace contextRef="#ctx0" brushRef="#br0" timeOffset="73043.03">12849 9964 750 0,'-1'-3'408'15,"1"-2"-86"-15,0 20-179 16,5 16-36-16,4 21-36 0,2 10 5 16,3 13-7-16,0-1-6 15,-5 0-11-15,-4-12-10 16,1-18-64-16,-1-11-81 15</inkml:trace>
  <inkml:trace contextRef="#ctx0" brushRef="#br0" timeOffset="73202.19">12662 10183 1203 0,'7'1'488'0,"27"4"-277"16,9 0-71-16,30-1-29 15,15 2-18-15,10-5-40 16,0 0-16-16,-12-2-88 16,-3-1-90-16</inkml:trace>
  <inkml:trace contextRef="#ctx0" brushRef="#br0" timeOffset="73749.75">14218 9983 863 0,'-19'-8'395'0,"-29"-6"-180"15,-3 5-56-15,5 22-72 16,-1 6-21-16,12 14-30 16,11 11-12-16,18 11-20 15,12 9-4-15,23 6 2 16,12-2 4-16,18-12 25 16,2-15 8-16,9-19 8 15,5-13 1-15,-3-23-9 16,-3-9 7-16,-17-19 33 15,-13-7 9-15,-28-7 5 16,-11 0-8-16,-32-2-37 16,-9 2-16-16,-18 4-23 15,-5 5-8-15,7 18-11 0,4 11-6 16,11 18-64-16,8 7-75 16,3 16-269-16</inkml:trace>
  <inkml:trace contextRef="#ctx0" brushRef="#br0" timeOffset="73932.89">14387 10068 670 0,'1'-3'370'0,"-1"-2"-63"16,-2 10-75-16,1-5-66 15,-18 1-30-15,-53 59-52 16,23-27-20-16,4 14-39 15,3 3 17-15,13 2-172 16</inkml:trace>
  <inkml:trace contextRef="#ctx0" brushRef="#br1" timeOffset="76773.08">15329 10035 879 0,'-1'1'406'0,"-2"4"-183"0,1 10-53 16,1 18-79-16,2 12-20 15,5 17-23-15,1 4-14 16,3-2-11-16,-1-7-3 16,3-16-32-16,-3-10-60 15,-1-13-189-15,-2-10-235 16</inkml:trace>
  <inkml:trace contextRef="#ctx0" brushRef="#br1" timeOffset="76912.64">15148 10246 888 0,'-4'-3'407'0,"21"3"-168"16,6 0-71-16,24 6-78 15,22 2-25-15,12-2-38 16,9 1-1-16,-7-1-161 15</inkml:trace>
  <inkml:trace contextRef="#ctx0" brushRef="#br1" timeOffset="81899.22">16079 9805 703 0,'0'-9'347'0,"0"-5"-133"16,5 8-53-16,-5 21-80 15,5 20-20-15,3 27-13 16,4 14-1-16,9 12-6 16,0 1-4-16,3-5-8 15,0-6-6-15,5-14-3 16,2-11-1-16,-1-26 2 16,4-12 3-16,-3-22 5 15,2-15 2-15,-4-23-1 16,-1-3-3-16,-14-14-4 0,-5-4-3 15,-8 3-5-15,-5 0-3 16,2 18-10-16,1 18-6 16,-2 22-23-16,3 17-3 15,4 32-4-15,-2 5 5 16,13 25 19-16,2 5 4 16,3 1 8-16,13 1 4 15,-5-21 0-15,9-13 2 16,4-29 6-16,-8-16 4 15,3-21 9-15,-4-18 3 0,-3-22 13 16,-1-9 8-16,-9-18 10 16,-1-2-3-16,-8-2-20 15,-1 6-14-15,-4 10-21 16,-2 11-3-16,-3 27-10 16,-1 13-9-16,-6 26-27 15,0 8-64-15,3 17-249 16</inkml:trace>
  <inkml:trace contextRef="#ctx0" brushRef="#br1" timeOffset="82539.39">16997 10753 586 0,'6'1'309'0,"5"-2"-48"0,-5-6-28 15,2-8-38-15,-5-7-25 16,0-10-56-16,3-4-22 16,-1-8-28-16,1-5-13 15,3-4-20-15,0-7-9 16,-1 2-13-16,3 5-3 16,2 17-9-16,2 11-3 0,-5 16-8 15,3 10-23-15,-5 8-82 16,2 5-83-16</inkml:trace>
  <inkml:trace contextRef="#ctx0" brushRef="#br1" timeOffset="82698.84">17016 10567 1111 0,'5'0'445'0,"9"0"-293"15,5 0-71-15,8 1-53 16,1-4-12-16,4 2-71 16,2 2-144-16</inkml:trace>
  <inkml:trace contextRef="#ctx0" brushRef="#br1" timeOffset="83065.82">17247 10674 841 0,'-3'7'394'16,"-2"12"-139"-16,1 3-95 0,1 6-56 15,1 4-19-15,1-6-36 16,1 3-14-16,4-11-20 16,3-5-1-16,0-12-1 15,0-8-11-15,4-10-16 16,0-7-8-16,1-5-6 15,1 0 7-15,0 6 14 16,-3 5 5-16,-1 10 2 16,-7 6 0-16,-9 8 6 15,-5 7 1-15,-5 4 5 16,0 2 1-16,5 1-3 16,3-1-3-16,9-2 2 15,5-3 7-15,13-3 11 16,5-5 4-16,11-1-2 15,4 2-8-15,-1-8 8 16,-5-3-49-16,-6-6-375 16</inkml:trace>
  <inkml:trace contextRef="#ctx0" brushRef="#br1" timeOffset="83648.2">17114 10093 467 0,'-6'-3'298'0,"-1"-2"35"15,7 0-137-15,15 1-66 16,10 2-19-16,24 2-46 0,5 0-20 16,14 0-24-16,0 2-8 15,-12-2-5-15,-6 1 0 16,-20 0 2-16,-14-1 0 16,-11-3-4-16,-3-2-3 15,-12-3-3-15,4-1 0 16,-9-6 2-16,-2 0 0 15,7 4-1-15,3 0-3 16,7 11 0-16,6 2 1 0,9 9 4 16,2 3 6-16,0 3 20 15,1 4 14-15,-8-1 22 16,-4-2 11-16,-2 2-5 16,-4-1-9-16,-13-3-21 15,-1 0-3-15,-10-7-54 16</inkml:trace>
  <inkml:trace contextRef="#ctx0" brushRef="#br0" timeOffset="86572.11">18194 10369 968 0,'12'23'401'0,"-6"17"-245"0,-5 6-27 15,-10-3-36-15,-4-3-34 16,-2-14-111-16,5-9-216 16</inkml:trace>
  <inkml:trace contextRef="#ctx0" brushRef="#br0" timeOffset="87031.31">18610 10134 770 0,'6'0'364'0,"11"10"-122"15,6 12-100-15,16 22-70 16,7 9-11-16,2 16-30 16,-7 1-11-16,-22 2-5 15,-18-5 2-15,-23-12-40 16,-13-7-29-16,-4-20-79 16,2-12-46-16,9-22-36 15,10-10 23-15,11-19 106 16,3-10 82-16,8-12 132 15,10-3 28-15,9-6 22 0,6 3-15 16,8 8-9-16,-2 5-8 16,0 19-41-16,0 10-22 15,-9 12-47-15,-2 2-14 16,-4 6-15-16,-5 1-5 16,-6 3-4-16,-3 1-17 0,-10 5-114 15,-5 4-122-15</inkml:trace>
  <inkml:trace contextRef="#ctx0" brushRef="#br0" timeOffset="87260.45">19084 10168 648 0,'0'-2'369'0,"0"1"-84"15,-3 5-80-15,3-4-102 16,-1 12-35-16,1 50-21 0,10-25-15 16,0-2-18-16,7-3-61 15</inkml:trace>
  <inkml:trace contextRef="#ctx0" brushRef="#br0" timeOffset="87564.45">19483 10216 850 0,'-1'5'405'0,"-5"7"-191"0,-8 5-51 16,-5 4-36-16,-13 0-57 15,-7-5-21-15,3-6-25 16,2-8-3-16,8-10-40 16,10-3-17-16,5-16-12 15,11 3-5-15,5-4 32 16,6 0 11-16,13 14 25 16,1 0 15-16,5 17 32 15,4 10 16-15,-3 10 0 16,-6 6-11-16,-1 10-26 15,-9 2-13-15,-2-3-75 16,-1-5-84-16</inkml:trace>
  <inkml:trace contextRef="#ctx0" brushRef="#br0" timeOffset="88415.52">19970 10124 658 0,'7'0'355'15,"9"2"-77"-15,9 1-143 16,3-2-33-16,15 3-51 16,2-2-19-16,6-1-14 15,-4 1-2-15,-10-2 0 16,-9-2 1-16,-15-4 0 15,-6-2-3-15,-11-3-14 16,-7 0-4-16,-9 5-12 16,-8 0-1-16,-6 7 4 15,1 7 0-15,3 7 3 0,5 6 0 16,11 4 0-16,8 5 2 16,13 1 2-16,6-1 3 15,14-2 3-15,9-3 9 16,9-5-66-16,6-2-34 15,-2-7-68-15,0-6-29 16,-10-8 51-16,-7-6 33 0,-1-7 70 16,-5-1 28-16,-3-4 46 15,-1-1 18-15,-11-1 50 16,-4-1 21-16,-11 5 9 16,-6 0-8-16,-5 3-40 15,-3 7-22-15,-3 4-39 16,-1 3-10-16,0 6-17 15,3 4-5-15,6 6-6 16,4 2 0-16,7 2 0 16,3-1 1-16,7 0 4 15,1-2 2-15,8-3 3 16,-4-7 4-16,9-5 2 16,6-4 1-16,-8-8 1 15,10 0-1-15,-14-3 1 16,-4 4-2-16,-7-1-2 15,-3 5-3-15,-3 4-8 16,0 4-3-16,1-1-1 16,-2 0 2-16,4 13 7 0,14 32 1 15,2-32 10-15,4 0 9 16,6-9 17-16,-1-4 9 16,-4-7 2-16,-2-5-4 15,-13-4-15-15,-2 0 2 16,-8-4-119-16,-4 1-171 15</inkml:trace>
  <inkml:trace contextRef="#ctx0" brushRef="#br0" timeOffset="88609.33">20908 10160 1087 0,'9'5'458'0,"6"3"-254"15,9 7-53-15,-8 2-57 16,1 3-27-16,-7-1-34 16,-8-1-14-16,-8-2 1 15,-13-8 2-15,-7-6-52 16,0-2-83-16</inkml:trace>
  <inkml:trace contextRef="#ctx0" brushRef="#br0" timeOffset="89133.45">21698 10150 854 0,'0'1'394'0,"-1"4"-141"16,0 11-142-16,1 6-38 16,0 5-9-16,5 4-14 15,5 2-19-15,5-1-6 16,5-2-8-16,-1-5-3 16,-4-11-59-16,-2-6-91 15</inkml:trace>
  <inkml:trace contextRef="#ctx0" brushRef="#br0" timeOffset="89296.4299">21771 9967 1160 0,'-2'-5'475'0,"-2"-7"-304"15,3 9-76-15,0 5-74 16,2 6-18-16,0 5-90 15,4 4-90-15</inkml:trace>
  <inkml:trace contextRef="#ctx0" brushRef="#br0" timeOffset="89664.48">22179 10241 566 0,'-14'-8'344'16,"-16"-8"-24"-16,-1 2-89 15,0 6-110-15,0 4-38 16,11 11-57-16,7 6-25 0,15 11-12 16,12 6 2-16,13 2 9 15,7 0 4-15,10-7 6 16,-1-7 1-16,-4-8 4 15,-4-9 4-15,-11-12 41 16,-5-8 10-16,-13-15 24 16,-10-3 7-16,-11-10-30 15,0-1-10-15,-2-6-29 16,5-8-12-16,9-8-18 16,6-1-5-16,14 8-8 15,6 8-22-15,3 30-83 16,-3 6-60-16,0 19-227 15</inkml:trace>
  <inkml:trace contextRef="#ctx0" brushRef="#br0" timeOffset="89935.95">22404 10142 753 0,'0'0'391'16,"0"2"-109"-16,0 13-89 16,1 5-34-16,3 13-27 15,1 3-26-15,2 1-40 16,-1-2-16-16,6-6-25 15,0-4-6-15,10-13-88 16,4-7-82-16</inkml:trace>
  <inkml:trace contextRef="#ctx0" brushRef="#br0" timeOffset="90464">22859 10322 686 0,'5'-6'325'16,"2"-6"-110"-16,-5 1-39 15,-3-6-47-15,-4-1-18 16,-8 0-33-16,-3-1-13 15,-9 4-25-15,-1 5-12 16,-1 9-28-16,1 4-5 16,6 11-8-16,4 6 2 0,9 4 7 15,7-1 3-15,10 1 4 16,9-4 3-16,9-5 2 16,2-1 1-16,2-10 1 15,-1-4 1-15,-11-8-2 16,-8-9-1-16,-1-3 0 15,-6 1-1-15,0 0-1 16,0 5-1-16,-11 5-5 16,2 2-1-16,-1 6-10 15,1 3 0-15,3 12 1 16,2 4 1-16,3 2 8 16,3 2 1-16,8-8 5 15,-2-6 0-15,16-3 26 16,2-5 12-16,-2-6 19 0,0-4 6 15,-12-7-18-15,-3-1-11 16,-8-3-20-16,-3 2-8 16,-5-3-59-16,-5 2-71 15</inkml:trace>
  <inkml:trace contextRef="#ctx0" brushRef="#br0" timeOffset="90699.4299">23165 10178 562 0,'17'4'333'0,"24"9"-13"16,1 4-81-16,-5 6-70 16,-5 5-23-16,-11 1-17 15,-8-1-10-15,-10-2 29 16,-3-4 8-16,-18-8-22 15,-10-5-12-15,-6-9-59 16,-4-3-13-16,9-5-173 16,8-2 12-16</inkml:trace>
  <inkml:trace contextRef="#ctx0" brushRef="#br0" timeOffset="91933.67">1628 11483 526 0,'2'-18'297'0,"8"-13"-32"15,6-7-116-15,6-2-7 16,10 3-12-16,3 5-14 16,5 19-38-16,3 13-11 15,3 31-5-15,1 20 5 16,-5 19 1-16,-9 7-10 16,-19-4-21-16,-4-8-11 0,-6-11-7 15,-2-10 0-15,1-17-1 16,-4-12-1-16,2-16-16 15,-1-12-8-15,3-12-15 16,-3-10-4-16,-7-7 13 16,2-1 4-16,-6 4 6 15,3 7 2-15,-5 17-9 16,-8 7 3-16,-8 20 8 16,-6 11 3-16,-2 14 9 15,1 8 0-15,6-1-8 16,8-5 0-16,11-9 11 15,6-6-47-15,14-12-129 16,6-5-110-16</inkml:trace>
  <inkml:trace contextRef="#ctx0" brushRef="#br0" timeOffset="92247.3">2442 11751 698 0,'-1'-9'399'0,"2"-8"-77"15,-10-2-108-15,1 1-28 0,-11 0-54 16,-5 2-26-16,-4 5-46 16,3 4-15-16,1 5-30 15,2 3-7-15,4 7-5 16,-1 3-3-16,8 7 4 15,5 4 0-15,10 3 0 16,7-2 0-16,8-1 1 16,-1-4 0-16,8-8 5 15,0-5 2-15,-1-9 3 16,6-3-31-16,-11-8-130 16,-4-4-137-16</inkml:trace>
  <inkml:trace contextRef="#ctx0" brushRef="#br0" timeOffset="92382.11">2312 11440 671 0,'-4'-10'443'0,"-5"-7"11"15,6 6-270-15,0 3-64 16,3 7-92-16,3 1-49 16,0 4-212-16</inkml:trace>
  <inkml:trace contextRef="#ctx0" brushRef="#br0" timeOffset="92647.35">2514 11645 836 0,'11'22'393'0,"18"33"-165"15,0 8-49-15,-2 9-68 16,-1 5-31-16,-12 2-35 16,-7 0-6-16,-18-5-12 15,-2-8-28-15,-7-13-41 16,-11-18-21-16,-1-29-30 15,0-11 24-15,-1-30 36 16,11-8 27-16,9-15 51 16,5-7 16-16,16 1 15 15,3-7-2-15,13 2-7 16,8 2-4-16,1 5-14 16,7 8-9-16,-7 15-24 15,-3 4-30-15,1 14-210 16</inkml:trace>
  <inkml:trace contextRef="#ctx0" brushRef="#br0" timeOffset="93249.98">2977 11803 463 0,'-1'-8'316'0,"3"-9"40"15,5-2-109-15,-2 1-73 16,-2-1-21-16,-4 0-39 16,-12-1-15-16,2 5-28 15,-6 3-18-15,-5 7-34 16,2 7-14-16,-4 10-20 15,2 4-6-15,6 5-2 16,3 2 2-16,13 1 3 16,6-1 3-16,10-3 9 15,6-5 5-15,6-11 5 16,3-5 4-16,-4-8 4 16,-5-5 0-16,-4-6 0 15,-8 2-3-15,-2 1-2 16,-1 0-2-16,-4 5 0 15,-4 0 0-15,-1 6-9 16,0 4-6-16,-3 7-7 0,5 4-2 16,2 3 8-16,5 0 4 15,4-4 7-15,1 0 3 16,-1-9 4-16,-1-3 0 16,6-8 2-16,6-2-1 15,2-2-1-15,4 1-2 0,-3 0-5 16,2 5-4-16,3 9-7 15,3 1 0-15,6 12 5 16,-4 3 8-16,0 4 26 16,-9 0 13-16,-17 2 31 15,-5-3 15-15,-21-4 0 16,-9 0-7-16,-12-9-14 16,-3-2-66-16</inkml:trace>
  <inkml:trace contextRef="#ctx0" brushRef="#br0" timeOffset="93697.2">4002 11594 1107 0,'2'0'471'0,"-3"0"-278"16,3 12-58-16,6 20-74 16,-4 11-21-16,6 27-3 15,4 11-1-15,1 4-5 16,-4-2-2-16,-6-11-11 15,-5-10-2-15,-1-10-66 16,-1-11-58-16,4-13-187 16</inkml:trace>
  <inkml:trace contextRef="#ctx0" brushRef="#br0" timeOffset="93850.78">4079 11868 1098 0,'8'-8'404'16,"14"-7"-320"-16,6-2-58 16,13 7-26-16,4 1 18 15,5 0-154-15,1 2-266 16</inkml:trace>
  <inkml:trace contextRef="#ctx0" brushRef="#br0" timeOffset="94200.58">4613 11628 662 0,'-15'-7'385'16,"-5"-2"-55"-16,-4-2-148 16,-4 2-28-16,0 4-58 15,2 1-26-15,2 3-43 16,3 2-20-16,16 3-24 16,-2 2-8-16,12 0 4 15,12 2 5-15,0-2 11 16,2 0 5-16,6-1 3 15,-5 0 3-15,-5 0 1 16,-5-4 0-16,-12 3 1 16,-6-1 2-16,-8 2 1 15,-4 2-2-15,-5 3 16 16,-1 1 4-16,6 5 17 0,-3 0 14 16,12 2 3-1,7 0 8-15,9-3-3 0,10 4-6 16,9-3-14-16,4-4-12 15,5-5-14-15,11-6-5 16,7-10-59-16,0-3-96 16</inkml:trace>
  <inkml:trace contextRef="#ctx0" brushRef="#br0" timeOffset="94732.4299">5421 11660 485 0,'0'-2'323'0,"2"2"0"0,-2 7-129 15,0-7-93-15,0 14-24 16,0 46-2-16,0-29-9 15,-2-3-15-15,6-1-7 16,1-11-14-16,0-7-1 16,-4-11 3-16,-1-7-2 15,-3-13-3-15,-4-3-9 0,6-8-8 16,2-1-3-16,1-1-5 16,8 4-2-16,5 2-8 15,-1 3-4-15,13 11-5 16,2 5 1-16,2 9 1 15,0 2 14-15,-7 12 10 16,-4 1 4-16,-5 16 5 16,-5 3-10-16,-10 4-1 15,0 5-1-15,-5-9-33 16,5-2-63-16</inkml:trace>
  <inkml:trace contextRef="#ctx0" brushRef="#br0" timeOffset="95064.7">5784 11751 753 0,'5'2'394'16,"5"2"-85"-16,8 2-102 15,6 1-65-15,5 0-24 16,-2-1-31-16,-6-1-11 16,0-4-18-16,-7-5-9 15,1-7-11-15,-3-3-3 16,-1-4-5-16,-3-2-4 15,-9-2-8-15,-3-3-6 16,-11 2-8-16,-3-1-4 0,-3 8-9 16,0 6-5-16,2 10-8 15,0 9-2-15,1 11 3 16,4 7 0-16,3 11 5 16,9 7 1-16,8 10 1 15,0 0 3-15,8 7 7 16,-9-13 3-16,5-5 6 15,-2-4 21-15,-7-15-144 16,10 3-124-16</inkml:trace>
  <inkml:trace contextRef="#ctx0" brushRef="#br0" timeOffset="95276.27">6127 11627 1162 0,'-1'-3'529'0,"-3"-2"-254"15,4 10-141-15,1 8-36 16,4 10-50-16,2 7-7 16,1 5-19-16,1 3 18 15,-1-3-164-15,0-3-112 16</inkml:trace>
  <inkml:trace contextRef="#ctx0" brushRef="#br0" timeOffset="95547.45">6325 11627 1309 0,'1'0'503'0,"4"5"-345"16,6 8-54-16,4 10-39 15,0 3-9-15,0 6-28 16,4-1-9-16,-5-2-7 16,-1-6 0-16,2-12 10 15,-5-8 3-15,6-13 4 16,6-9 1-16,3-9-4 16,0-5-2-16,-3-5-3 15,-4 3-4-15,-10 1-8 16,0 10-6-16,-6 16-94 0,-3 4-88 15</inkml:trace>
  <inkml:trace contextRef="#ctx0" brushRef="#br0" timeOffset="95706.27">6796 11880 1124 0,'6'-3'636'0,"2"-2"-46"16,3 2-354-16,-1-1-146 16,-2 3-57-16</inkml:trace>
  <inkml:trace contextRef="#ctx0" brushRef="#br0" timeOffset="131341.97">7547 11808 442 0,'0'1'265'0,"0"1"-7"16,3-1-50-16,-3-2-52 15,2 0-23-15,28-7-49 16,38-55-26-16,-18 14-31 15,2-9-8-15,-3-6-4 16,-3-2 2-16,-21-3 2 16,-3 1 0-16,-10 9 21 15,-12 8 17-15,0 24 25 16,-10 11 3-16,-1 18-25 16,-2 11-19-16,6 19-32 0,1 11-3 15,11 19-5-15,9 6-1 16,9 8 0-16,7 0 0 15,8-10 2-15,5-6-2 16,-2-20-2-16,1-7-25 16,-11-16-121-16,-6-7-114 15</inkml:trace>
  <inkml:trace contextRef="#ctx0" brushRef="#br0" timeOffset="131484.01">7734 11614 734 0,'21'9'305'0,"19"7"-185"15,13 1-43-15,10-6-50 16,-2-5-1-16</inkml:trace>
  <inkml:trace contextRef="#ctx0" brushRef="#br0" timeOffset="131637.77">7599 11516 1026 0,'-7'5'409'16,"-6"5"-284"-16,12 7-62 16,15 1-59-16,8 0-8 15,23 4-106-15</inkml:trace>
  <inkml:trace contextRef="#ctx0" brushRef="#br0" timeOffset="131976.07">8362 11726 836 0,'6'2'405'0,"2"2"-85"16,6-3-159-16,-2-1-52 15,5-1-20-15,2-5-47 16,2-1-15-16,0-7-10 16,-6-3-1-16,-8-5-2 15,-5-5-7-15,-7 3-8 16,-9-1-3-16,-4 7-2 16,-3 6 2-16,-3 12 0 15,2 7-1-15,1 10 3 16,4 8 2-16,3 8 6 15,6 1 4-15,9 9 0 16,5 2 1-16,14-1-3 16,2-1-3-16,9-6-3 15,-1-10 11-15,0-11-156 0,1-6-151 16</inkml:trace>
  <inkml:trace contextRef="#ctx0" brushRef="#br0" timeOffset="132308.63">8949 11597 796 0,'-6'10'503'16,"-3"7"7"-16,-8 9-292 16,-1-3-42-16,-2 1-82 15,-5-3-26-15,5-9-42 16,-12-7-9-16,4-10-46 15,1-5-33-15,1-11-52 16,6-2-10-16,12-1 32 16,2 0 27-16,15 8 39 15,8 5 1-15,8 9 35 16,5 4 10-16,3 12 35 16,-2 3 22-16,-4 9-3 15,2 4 8-15,-11 1-15 16,4-3-11-16,-6-4-23 15,-5-6-12-15,4-6-176 16</inkml:trace>
  <inkml:trace contextRef="#ctx0" brushRef="#br0" timeOffset="133775.14">1693 12878 897 0,'-3'0'381'0,"3"3"-212"16,4 11-24-16,6 16-55 0,8 12-13 15,6 24-23-15,5 8-11 16,3 9-11-16,-3 0-5 16,0-12-8-16,-4-12-3 15,-2-21-3-15,1-10 0 16,-3-17 0-16,-4-8 1 16,3-12 3-16,-3-12 0 15,3-17-2-15,-5-13-1 0,-6-16-4 16,-1-2-1-16,0-4-2 15,0 7-2-15,0 17-5 16,-1 11-2-16,0 18-6 16,2 18 0-16,-2 15 8 15,2 12 2-15,1 22 8 16,5 8 2-16,2 10-6 16,5 5 0-16,5-7-1 15,1-10 1-15,-1-20 1 16,3-10 0-16,-5-19 5 15,1-9 6-15,3-19 9 16,-3-16 3-16,-7-13-2 16,0-12-2-16,-3-2-10 15,-3 4-2-15,-4 3-2 16,-7 9-2-16,-4 12-6 16,-3 6-4-16,-3 12-56 15,3 9-60-15,4 17-160 0,-2 8-296 16</inkml:trace>
  <inkml:trace contextRef="#ctx0" brushRef="#br0" timeOffset="134192.56">2559 13489 765 0,'-2'4'376'0,"0"1"-119"16,0 7-77-16,2 10-77 16,0-2-21-16,3 5-34 15,0-2-15-15,1-4-16 16,2-6-2-16,0-8 2 15,-1-5 4-15,-3-14 5 16,0-3 0-16,-2-8-5 16,0-4-4-16,-6-1-5 15,0 3-1-15,-3-2-5 16,3 4-5-16,4 5-4 0,2-4-5 16,9 13-8-16,6 2-3 15,14 3 2-15,3 4 4 16,4 3-38-16,0-1-48 15,-5 4-171-15,0 0-164 16</inkml:trace>
  <inkml:trace contextRef="#ctx0" brushRef="#br0" timeOffset="134379.22">2607 13516 1069 0,'1'3'457'0,"7"2"-254"15,5-5-56-15,16 0-66 16,4 0-30-16,3-3-34 16,1 1-14-16,-5-3-361 15</inkml:trace>
  <inkml:trace contextRef="#ctx0" brushRef="#br0" timeOffset="134708.4">3182 13196 1191 0,'6'0'471'0,"17"1"-313"16,4-3-54-16,26 0-47 15,9 1-19-15,0 0-23 16,3 1-6-16,-20 0-18 16,-6 2-65-16,-14-2-301 15</inkml:trace>
  <inkml:trace contextRef="#ctx0" brushRef="#br0" timeOffset="134917.14">3281 13366 869 0,'14'0'390'16,"20"0"-180"-16,9-2-52 15,5-3-60-15,-1 3-30 16,-10 1-37-16,-8 1-19 15,-11-1-222-15</inkml:trace>
  <inkml:trace contextRef="#ctx0" brushRef="#br0" timeOffset="137311.27">4107 13298 663 0,'-1'1'360'16,"0"1"-54"-16,21 1-100 15,13 2-26-15,29-4-30 0,14-1-30 16,3-5-67-1,2 4-19-15,-14 0-113 16,-13 2-142-16</inkml:trace>
  <inkml:trace contextRef="#ctx0" brushRef="#br0" timeOffset="137974.7">4903 12896 887 0,'3'-7'437'15,"-2"-2"-181"-15,10 22-101 16,8 17-31-16,5 21-58 16,6 9-7-16,-1 20-17 15,-1 4-9-15,0 8-5 16,-1-2-2-16,-1-17-9 15,-1-12-2-15,-3-25-1 0,-4-13 1 16,0-20 6-16,-4-11 4 16,0-22 4-16,5-7 0 15,-2-22-8-15,0-2-5 16,-5-17-6-16,-3-2-2 16,-2 10-5-16,0 4-2 15,1 34-4-15,-1 8-11 16,-2 23-11-16,2 15 1 15,-2 13 4-15,5 15 8 0,2 13 12 16,3 4-1-16,3 10 2 16,0-2 2-16,0-5-2 15,1-8 3-15,1-21 0 16,-1-8 3-16,1-24 9 16,-1-9 0-16,-4-22 2 15,2-14-1-15,-5-16-5 16,3-10-2-16,-3-10-4 15,1 4 0-15,0 7-4 16,-6 9-1-16,-2 21-15 16,-1 7-28-16,-2 16-131 15,1 10-122-15</inkml:trace>
  <inkml:trace contextRef="#ctx0" brushRef="#br0" timeOffset="138374.97">5830 13479 903 0,'-1'5'392'0,"0"12"-195"16,-4 2-49-16,1 11-16 15,2 5-20-15,-1 0-30 16,3-5-10-16,0-12-32 16,-1-8-4-16,1-16-3 15,0-3-2-15,0-17-2 0,1-4-8 16,-1-8-9-1,0-2-2-15,-1 2-4 0,1-2-1 16,7 3-5-16,3 1-2 16,9 5-8-16,2 5-2 15,6 13-1-15,2 2-23 16,7 11-101-16,4 1-85 16</inkml:trace>
  <inkml:trace contextRef="#ctx0" brushRef="#br0" timeOffset="138563.87">5848 13495 691 0,'-7'4'366'0,"-4"3"-79"16,15 2-95-16,15-9-91 15,14 4-32-15,14-1-40 16,3-3-13-16,4 1-178 16</inkml:trace>
  <inkml:trace contextRef="#ctx0" brushRef="#br0" timeOffset="139042.69">6168 13709 189 0,'4'-3'159'0,"5"2"43"15,1-3-2-15,-1-6-29 16,2 1-23-16,-7-3-29 15,-2-5-12-15,-2 5-9 16,-8 1 1-16,-4 6-13 16,-3 3-9-16,-7 9-28 15,0 3-13-15,1 5-16 16,3 3-8-16,9-2-8 16,4 3-1-16,7-8-2 15,7 1 1-15,4-8 3 16,4-4 0-16,1-1 0 15,-5-2 0-15,6 3-4 16,1 1 0-16,-4 7-1 16,5 1 9-16,-13 8 18 15,-5 2 8-15,-7 2 12 0,-4-1-5 16,-11-2-9-16,-4-3-5 16,-1-7-5-16,-1-4-3 15,4-6-27-15,3-5-35 16,7-3-145-16,6-1-171 15</inkml:trace>
  <inkml:trace contextRef="#ctx0" brushRef="#br0" timeOffset="139235.87">6283 13731 975 0,'12'-5'489'16,"9"-5"-165"-16,2 7-152 15,2 5-43-15,-3 6-65 16,-1 4-23-16,-5 7-25 16,0 5-5-16,-3 2-10 15,-3 0-30-15,-5-7-92 16,-1-7-80-16</inkml:trace>
  <inkml:trace contextRef="#ctx0" brushRef="#br0" timeOffset="139374.44">6468 13676 915 0,'-8'4'488'16,"-5"-1"-134"-16,-4 16-130 0,-5 3-51 15,1 7-80-15,-1 4-34 16,0-4-26-16,3-2-61 16,2-7-238-16</inkml:trace>
  <inkml:trace contextRef="#ctx0" brushRef="#br0" timeOffset="139891.04">5969 13160 506 0,'10'0'345'16,"5"0"5"-16,19 0-162 16,10 1-38-16,14-3-72 0,7-2-26 15,-2 0-31-15,-6 1-6 16,-18 1-37-16,-9 1-40 16,-18-1-96-16,-7-2-45 15,-6 1 12-15,-7-4 38 16,-7-5 97-16,2 0 55 15,-1-1 59-15,6 3 23 16,8 4 55-16,1 4 18 0,11 4 2 16,-1 4-9-1,3 9-2-15,0 5-3 0,-12 8-5 16,1 0-8-16,-3 0-50 16,-7-3-22-16,5-7-110 15,-1-6-99-15</inkml:trace>
  <inkml:trace contextRef="#ctx0" brushRef="#br0" timeOffset="140859.01">2602 13228 594 0,'2'-1'309'0,"6"-1"-70"0,7-3-78 16,17 0-83-16,7 1-17 15,13-3-33-15,4-1-11 16,0-3-6-16,-7 1 1 16,-12 2-58-16,-11 1-30 15,-18 1-44-15,-10-1-2 16,-11-2 58-16,-6 1 45 16,-3-4 85-16,6 3 23 15,3 2 44-15,4 5 4 16,8 2-20-16,2 5-13 0,12 7-29 15,2 3-6-15,3 10 3 16,-3 1-1-16,-10-1-7 16,-3 0-11-16,-5-8-14 15,-3-2-47-15,-3-2-191 16</inkml:trace>
  <inkml:trace contextRef="#ctx0" brushRef="#br0" timeOffset="144832.51">7014 13362 767 0,'0'1'375'16,"10"4"-102"-16,13-1-77 15,25 0-68-15,15-2-17 0,18-2-47 16,-4-4-21-16,3 2-39 16,-12-4-70-16</inkml:trace>
  <inkml:trace contextRef="#ctx0" brushRef="#br0" timeOffset="145540.28">7849 12979 718 0,'-1'-6'372'15,"2"-3"-110"-15,0 7-73 16,8 10-90-16,8 14-30 15,3 12-27-15,10 10-9 0,6 21-14 16,-3 3-5-16,-3 17-4 16,-5-3-1-16,-12-11 6 15,0-8 1-15,-2-27 4 16,0-10 0-16,-1-23 8 16,3-11 2-16,0-21-1 15,3-6-1-15,2-16-10 16,-3-7-3-16,-1-6-2 15,-3-7-1-15,-4 1-4 16,-1 8-2-16,0 18-6 16,2 16-5-16,-3 23-5 15,6 8 2-15,-1 12 3 16,3 5 3-16,5 12 4 0,-3 6-1 16,4 8 0-16,-1 9 0 15,-1 2 2-15,-4-5 3 16,0-8 2-16,-2-16 1 15,3-9 2-15,-1-9 1 16,0-12 4-16,1-4 3 16,-2-19 1-16,4-3 0 15,1-15-5-15,-1-2-1 16,4-6-1-16,-2-2 0 16,-3 2-1-16,-3-1 0 15,-5 1-5-15,-5 5 0 0,-3 3-63 16,-3 5-58-16</inkml:trace>
  <inkml:trace contextRef="#ctx0" brushRef="#br0" timeOffset="146524.01">8646 13769 521 0,'9'10'319'16,"8"4"-5"-16,9 0-131 15,4-3-9-15,1-10-10 16,-9-4-14-16,-7-12-18 15,-5-3-15-15,-7-12-38 16,3 0-18-16,-8-10-28 16,-3-2-10-16,-5-6-12 15,1 0-4-15,3-5-8 0,7 0-4 16,12 7-6-16,3 6 8 16,6 15-94-16,-1 10-52 15,3 15-193-15</inkml:trace>
  <inkml:trace contextRef="#ctx0" brushRef="#br0" timeOffset="146692.63">8713 13650 1192 0,'1'-1'478'0,"9"0"-311"16,7-3-60-16,13 2-69 15,-1 0-11-15,10 2 7 16,-3 0-83-16,2 3-434 16</inkml:trace>
  <inkml:trace contextRef="#ctx0" brushRef="#br0" timeOffset="147046.22">9039 13685 843 0,'-1'2'396'0,"-2"9"-149"0,-1 2-91 16,4 7-55-16,-1-1-27 15,1 4-32-15,3-1-11 16,-2-8-12-16,3 1-4 16,-1-11 2-16,4-6 2 15,0-8-2-15,1-6-1 16,5-4-8-16,-2-4-3 15,7 3-2-15,0 2-1 16,-3 4 1-16,-5 4-2 16,-7 9-1-16,-5 5 8 0,-8 10 7 15,-3 6 7-15,0 1 7 16,3 2-8-16,10-2-7 16,5-5-6-16,10-2-5 15,3-5 2-15,3-8-9 16,1-3-31-16,3-8-135 15,-4-4-325-15</inkml:trace>
  <inkml:trace contextRef="#ctx0" brushRef="#br0" timeOffset="147623.94">8816 13098 834 0,'4'2'361'0,"3"-1"-198"16,5-2-36-16,16 1-64 15,8 0-16-15,15 1-21 16,3-1-9-16,2-2-6 16,-6-3-1-16,-11 3 2 15,-6 0-7-15,-15-5-6 16,-8-2-4-16,-11-4-4 16,-6-2 6-16,-6 2 5 15,2 5 2-15,0 0-2 16,4 6-1-16,4 7 3 15,5 6 0-15,8 7 8 0,-1 0 3 16,5 4 20-16,-4-2 16 16,-4 2 27-16,-5-1 12 15,-6-3-8-15,-4-4-14 16,-7-5-27-16,3 1-85 16</inkml:trace>
  <inkml:trace contextRef="#ctx0" brushRef="#br0" timeOffset="150558">9888 13257 646 0,'6'6'294'0,"17"2"-113"16,13 1-80-16,18-2-46 15,10-7-14-15,3 1-44 16,-2 0-129-16</inkml:trace>
  <inkml:trace contextRef="#ctx0" brushRef="#br0" timeOffset="150758.81">9940 13395 559 0,'-4'5'344'0,"-4"4"-41"16,16 3-96-16,10-4-20 15,21 0-54-15,12-1-19 16,17-6-54-16,1-2-21 16,-2-1 0-16,-8 0-80 0</inkml:trace>
  <inkml:trace contextRef="#ctx0" brushRef="#br0" timeOffset="151353.13">10859 13288 595 0,'7'0'335'0,"8"-3"-32"16,10 3-77-16,18-3-60 0,8 1-24 16,18 1-58-1,4 0-28-15,-3-1-33 0,-8 1-24 16</inkml:trace>
  <inkml:trace contextRef="#ctx0" brushRef="#br0" timeOffset="152173.01">11522 13195 725 0,'1'-3'369'15,"5"0"-121"-15,6 10-72 0,4 9-76 16,9 12-16-16,-5 3-6 16,-7 2-4-16,-3 3-21 15,-10-10-12-15,3-1-16 16,-1-8-4-16,-2-10 8 16,0-5 2-16,-4-9-5 15,-3-10-4-15,6-7-16 16,0-10-5-16,9 1-5 15,7 1-3-15,3 2-1 16,5 9-1-16,1 8-3 16,-4 5 0-16,-7 14 1 15,-1 9 11-15,-2 7 10 16,5 9 5-16,-5-1 5 16,0 0-7-16,1-3-3 15,-11-9 1-15,11-7 0 16,-3-4 1-16,-2-14-12 15,8-3-3-15,-4-14-5 0,4-5-2 16,5 3 7-16,-1 0 0 16,2 11-3-16,-2 7-1 15,-3 7-3-15,-1 4 1 16,-3 10 16-16,0 5 6 16,-3 7 9-16,-5-2 2 15,1 0-10-15,-2-4-2 16,0-5-28-16,4 1-79 15</inkml:trace>
  <inkml:trace contextRef="#ctx0" brushRef="#br0" timeOffset="152839.34">12425 13361 496 0,'3'-5'338'0,"4"-5"-9"15,-2-2-112-15,-3-3-32 16,-2-3-50-16,-2 0-22 16,-10-1-28-16,-6-2-15 15,-9 3-31-15,1 1-11 16,-7 8-18-16,6 6-7 15,-1 6-11-15,0 4-5 0,14 8-5 16,-1 1-1-16,8 6-1 16,9 6 0-16,4-5 6 15,8 5 4-15,7-10 8 16,0-9 2-16,9-6 4 16,2-7-2-16,2-7-9 15,-4-3-1-15,-9-2 3 16,-6-1 2-16,-9 8 10 15,-1 2 6-15,-4 8 15 16,-1 7 5-16,3 10 0 16,0 5-4-16,4 9-18 15,4 8-7-15,2 2-4 16,0-2 0-16,-9 5 3 16,-6-1 2-16,-19 3 24 15,-7 3 8-15,-15-11 6 0,-6-4 3 16,0-17-13-16,7-6-4 15,9-16-4-15,5-7-6 16,11-12-42-16,1-7-33 16,10-4-110-16,6 1-63 15</inkml:trace>
  <inkml:trace contextRef="#ctx0" brushRef="#br0" timeOffset="153440.24">13005 13135 651 0,'-16'-2'363'0,"-13"-7"-63"16,-5 5-63-16,-3 4-80 16,3-2-38-16,3 8-57 15,5 1-21-15,10-1-34 16,10 8-8-16,10-3-10 15,5 0-1-15,25 9 6 16,1-3 4-16,15 6 3 16,-3 0 3-16,-13 1 2 15,-7 2 2-15,-22-3 27 16,-7 3 12-16,-22-7 12 16,-7-1 3-16,-11-9-23 15,-3-7-13-15,4-6-22 16,9-4-27-16,9-4-79 15,5-1-39-15,13 2-97 16,-1-5-52-16,18 2-149 16</inkml:trace>
  <inkml:trace contextRef="#ctx0" brushRef="#br0" timeOffset="153600.34">13135 13184 738 0,'3'4'382'16,"3"5"-95"-16,1 5-45 15,0 5-81-15,-2 6-26 0,-5 6-59 16,4 1-23 0,0 3-30-16,-2-4-13 15,7-9-123-15,-6-5-127 16</inkml:trace>
  <inkml:trace contextRef="#ctx0" brushRef="#br0" timeOffset="153731.21">13110 13000 1790 0,'3'11'-195'0</inkml:trace>
  <inkml:trace contextRef="#ctx0" brushRef="#br0" timeOffset="154022.73">13364 13288 926 0,'5'18'447'0,"5"20"-176"15,-4-2-47-15,-1-9-87 16,-4-8-39-16,0-11-37 16,0-6-6-16,2-11-14 15,2-6-4-15,2-10-18 16,2-5-9-16,6-3-8 15,3 2-2-15,4 6-3 16,3 5-3-16,0 10-5 16,-3 3 1-16,1 12 4 15,-3 3 3-15,-6 9 5 16,0 5 1-16,-13 3 2 16,3 2-2-16,-3-6-51 15,-2 0-73-15,-3-6-222 16</inkml:trace>
  <inkml:trace contextRef="#ctx0" brushRef="#br0" timeOffset="154422.2">13797 13274 934 0,'-6'2'422'0,"-1"8"-181"16,-3 1-72-16,11 6-65 16,7 3-21-16,7-4-35 15,7-1-14-15,0-4-11 16,1-6-2-16,-3-8 3 16,0-6 3-16,0-18-1 15,-2-1 0-15,-1-6-7 16,-4-5-3-16,-9-3-3 15,-8-2-1-15,-14-2-8 16,-10-2-3-16,-19-3-1 16,-6-4-2-16,-3 1 2 15,1 7-2-15,10 19-1 16,8 13 0-16,9 19 1 16,9 14-1-16,17 15-3 15,7 7-2-15,24 6 0 16,8-5 2-16,23-8 9 15,6-4-26-15,2-9-216 0</inkml:trace>
  <inkml:trace contextRef="#ctx0" brushRef="#br0" timeOffset="154774.84">14336 13280 1346 0,'0'-4'563'0,"0"2"-342"16,1 2-55-16,-1-1-94 15,0 1-30-15,0 0-63 0,0 0-78 16</inkml:trace>
  <inkml:trace contextRef="#ctx0" brushRef="#br0" timeOffset="155495.61">14918 12894 951 0,'-9'2'374'0,"-8"16"-250"16,0 15-34-16,-6 12-12 15,0 7-2-15,-2 4-10 0,1-2-10 16,7-2-28-16,4-3-7 15,7-16-5-15,6-11 1 16,7-19 8-16,3-7 1 16,7-15-1-16,-1-7-1 15,-1-7-12-15,0-1-2 0,-1-6-2 16,-3-2-1 0,-1-5 0-16,-5-7 0 0,2 1-3 15,-1 4-3-15,1 16-3 16,2 14-8-16,-3 16-11 15,3 9-2-15,6 20-2 16,5 10 2-16,15 11 9 16,7 6 4-16,4-4 6 15,0-5 4-15,0-2 3 16,-1-5-17-16,-8-7-10 16,-8-6-1-16,-20-11 1 15,-11-2 21-15,-22-5 11 16,-6-1 2-16,-8 0-1 15,-10 0 2-15,-1 3 4 16,-8 1 0-16,-4 1 0 16,6-1-4-16,12-7-6 15,11-1-4-15,16-1-12 16,9-1-39-16,11-2-121 16,9-2-96-16</inkml:trace>
  <inkml:trace contextRef="#ctx0" brushRef="#br0" timeOffset="155740.11">15318 13124 996 0,'4'-4'449'0,"6"-1"-214"15,9 7-69-15,10 10-82 16,9 9-18-16,5 5-25 16,-2-2-8-16,-7 5-12 15,-6-6-6-15,-9-1-59 16,-11-7-67-16,1-9-301 16</inkml:trace>
  <inkml:trace contextRef="#ctx0" brushRef="#br0" timeOffset="155904.94">15626 13090 909 0,'-14'0'450'0,"-12"9"-145"0,-3 5-71 16,-5 11-99-16,-3 10-33 16,-7 3-55-16,0-1-19 15,9 1-24-15,8-5-45 16,13-6-183-16</inkml:trace>
  <inkml:trace contextRef="#ctx0" brushRef="#br0" timeOffset="158762.15">15888 13248 928 0,'-2'-3'434'0,"-1"1"-175"16,2 0-168-16,1 2-43 15,0-1-187-15</inkml:trace>
  <inkml:trace contextRef="#ctx0" brushRef="#br0" timeOffset="159172.07">16489 13136 432 0,'-1'-7'300'0,"-4"-2"43"0,-12-5-59 15,-9 7-67-15,-5 7-33 16,-8 3-72-16,1 10-35 16,3 7-50-16,4 5-17 15,13 8-10-15,8 3 0 16,19 6-6-16,15-1 2 16,21-12-1-16,9-7 2 15,7-15 9-15,-6-9 4 16,-10-4-57-16,-10-1-58 0,-18 0-223 15</inkml:trace>
  <inkml:trace contextRef="#ctx0" brushRef="#br0" timeOffset="159539.04">16815 13243 520 0,'1'-8'280'0,"1"-8"-41"15,0 1-65-15,-2-1-24 16,-2 3 0-16,-7-1-11 16,-6 0-10-16,-8 4-34 15,-5 1-24-15,-2 9-35 16,4 9-16-16,2 11-19 0,8 4-4 15,6 8-7-15,5 1 2 16,14 4 6-16,12 0 2 16,12-10 10-16,9-9 3 15,-1-15 8-15,-1-7 3 16,-5-13 4-16,-7-4 1 16,-13-7 1-16,-11-2-2 15,-13 0-10-15,-6 0-28 0,-3 11-132 16,0 3-146-16</inkml:trace>
  <inkml:trace contextRef="#ctx0" brushRef="#br0" timeOffset="159893.51">17021 13154 809 0,'5'-1'373'16,"11"1"-159"-16,6 9-60 16,9 13-39-16,6 6-7 15,-4 8-17-15,-5-1-2 16,-21 1-7-16,-12-5-15 0,-15-10-7 16,-3-6-5-16,-4-19-112 15,3-5-109-15</inkml:trace>
  <inkml:trace contextRef="#ctx0" brushRef="#br0" timeOffset="160321.91">17580 12837 554 0,'-17'0'347'15,"-13"11"30"-15,1 13-198 16,-6 24-62-16,7 12-16 0,4 14-26 16,6 4-12-16,21 4-21 15,16 5-8-15,9-11-9 16,5-9-2-16,1-21-5 15,-3-13-24-15,-7-19-160 16,2-5-280-16</inkml:trace>
  <inkml:trace contextRef="#ctx0" brushRef="#br0" timeOffset="160738.59">17655 13238 697 0,'2'2'310'0,"-5"2"-137"16,1 5-37-16,1 6-38 15,-7 0 1-15,8 3-20 0,-4-3-15 16,3-5-24-16,3-2-5 16,-2-10-4-16,2-7-1 15,-4-9-6-15,-2-1-5 16,-3-4-9-16,1 1-1 15,-1 1-5-15,1-2-4 16,8 6-8-16,3 3-5 16,10 6-3-16,6 4-2 15,4 2 9-15,3 2 0 16,2-1 5-16,1 0 3 0,1 1 1 16,-3-2 1-16,-3 1 2 15,-6-1 1-15,-7 1 1 16,-3 0 0-16,-4 2-3 15,-2 0 8-15,-2 6 13 16,0 7 6-16,2 5 12 16,-1 7-6-16,0 3-13 15,-3-5-6-15,5 3-8 16,6 0-38-16,-2-10-208 16</inkml:trace>
  <inkml:trace contextRef="#ctx0" brushRef="#br0" timeOffset="160971.68">17995 12828 1214 0,'12'15'449'16,"26"29"-333"-16,10 11 2 15,14 20 11-15,4 6-4 0,-15 8-34 16,-20 3-24-16,-34 5-32 16,-23-4-11-16,-23-20-74 15,2-12-68-15</inkml:trace>
  <inkml:trace contextRef="#ctx0" brushRef="#br0" timeOffset="162407.37">18642 13258 509 0,'0'1'269'0,"1"1"-48"15,10 1-12-15,8 0-21 16,10 1-14-16,23 0-46 16,10 1-23-16,5-2-45 0,-5 2-19 15,-17-3-19-15,-10 2-33 16,-14 0-215-16</inkml:trace>
  <inkml:trace contextRef="#ctx0" brushRef="#br0" timeOffset="165338.01">19535 13098 680 0,'-4'3'326'16,"-6"1"-88"-16,5 15-129 16,-1 8-20-16,9 10-18 15,5 2-20-15,6-2-24 16,5-5-6-16,10-9-4 15,7-7-1-15,-3-16 3 16,3-9 2-16,-6-11-1 16,-5-4 1-16,-5-1 1 15,-8-1 5-15,-12 2 23 16,-3 0 7-16,-7 7 12 0,2 5-3 16,1 10-26-16,3 5-12 15,3 8-18-15,1-1-7 16,9 7-4-16,4 1-1 15,9 1 0-15,2 2 0 16,-5-2 6-16,-3-3-40 16,-15-8-124-16,-5-5-117 0</inkml:trace>
  <inkml:trace contextRef="#ctx0" brushRef="#br0" timeOffset="165604.6">19582 12894 698 0,'0'-6'356'0,"-1"-1"-108"16,3 8-53-16,-2 20-63 15,3 13-31-15,-1 21-22 16,-5 9-11-16,-4 17-14 15,-5 5-7-15,0 14-19 0,6 1-7 16,2-16-9 0,4-7-2-16,2-27 21 0,-2-10-87 15,12-10-195-15</inkml:trace>
  <inkml:trace contextRef="#ctx0" brushRef="#br0" timeOffset="166287.44">19980 13340 768 0,'1'-4'411'15,"-1"-1"-111"-15,1 5-104 16,-1 0-92-16,0 0-30 16,1 23-17-16,2 31-7 15,-1-26-21-15,-2-5-8 16,0-2-10-16,1-1-1 15,0-4-1-15,-1-4-1 16,2-9 2-16,-2-3-2 0,0-8-7 16,1-1-1-16,4-4-7 15,2-1 2-15,7 1 2 16,-2-2 2-16,7 1-2 16,0 0 2-16,-2 2-1 15,-1 2 2-15,-12 1 4 16,0 2 2-16,-8 6 0 15,-6-3-2-15,-5 8-3 16,0 3-1-16,2 2 0 16,5 5-3-16,8-4-2 15,4 4 0-15,6-3 3 16,11 1 4-16,7 1 12 16,7-5 1-16,2-1 1 15,0-3-2-15,-8-4-6 16,-7-2-37-16</inkml:trace>
  <inkml:trace contextRef="#ctx0" brushRef="#br0" timeOffset="169803.94">20332 13045 552 0,'1'-1'262'15,"4"2"-87"-15,-1 3-27 16,-4-4-35-16,0 0-6 16,8 22-24-16,12 32-11 15,-15-25-20-15,0-1-5 0,-4-5-14 16,-1-2-5-16,2-9-9 16,-1-4 1-1,-2-6 8-15,1-2 1 0,0-10-1 16,-7-1-5-16,8-6-15 15,4-5-6-15,4-3-4 16,10 1-2-16,4 2 6 16,0 2 6-16,4 5 15 15,0 7 8-15,-9 3 7 16,4 10 4-16,-10 8 1 16,-5 2 2-16,-4 8-2 15,-3-2-6-15,0 3-11 16,2 4-8-16,8-4-10 15,-1-2-16-15,7-7-161 16</inkml:trace>
  <inkml:trace contextRef="#ctx0" brushRef="#br0" timeOffset="170782.31">20957 13139 659 0,'-3'-3'404'0,"3"0"13"16,-3 3-150-16,2 0-113 16,1-1-31-16,-1 0-68 15,0 1-20-15,0 0-37 16,1 0-87-16</inkml:trace>
  <inkml:trace contextRef="#ctx0" brushRef="#br0" timeOffset="171520.37">21355 12812 736 0,'-4'6'326'0,"-2"14"-111"15,-6 14-97-15,-2 17-15 16,-1 4 1-16,-3-2-33 16,3-1-12-16,1-13-32 15,2-6-8-15,11-11-7 16,1-7-1-16,8-15 4 16,4-4 0-16,2-15 2 15,-2-5 1-15,3-8-6 0,-2-6-2 16,0-4-2-1,-5-5-1-15,2 1-3 0,2 2-1 16,-5 8-3-16,2 9 0 16,-5 12-7-16,2 8-4 15,-1 10-3-15,5 10 0 16,7 9 3-16,5 9 4 16,12 8 2-16,6-1 0 15,5 4 3-15,-1-10 1 16,3-3 1-16,-1 2-1 0,-10-9-1 15,-7-2 0-15,-14-3 2 16,-14-7 3-16,-16-2 4 16,-10 4 2-16,-26-1 0 15,-8 2 0-15,-5-1-3 16,-2 0 0-16,15-3-3 16,6-2-2-16,18-1-62 15,5-5-83-15</inkml:trace>
  <inkml:trace contextRef="#ctx0" brushRef="#br0" timeOffset="171882.4">21909 13010 763 0,'7'1'437'15,"0"3"-26"-15,14 12-232 16,7 8-37-16,6 6-31 16,11 3-22-16,-4-3-35 15,0-1-13-15,-6 2-23 16,-9-4 13-16,-6-5-102 16,-8-6-64-16,-3-9-288 15</inkml:trace>
  <inkml:trace contextRef="#ctx0" brushRef="#br0" timeOffset="172105.29">22191 13033 698 0,'-5'0'383'0,"-5"-9"-114"16,-3 8-69-16,-2 5-22 15,-7 3-54-15,-2 8-15 16,-6 10-26-16,-3-1-14 16,-4 5-28-16,4 2-11 15,6-1-16-15,0-4-3 0,13-4-111 16</inkml:trace>
  <inkml:trace contextRef="#ctx0" brushRef="#br0" timeOffset="174159.63">22456 13146 787 0,'-2'0'407'16,"-4"-3"-100"-16,0 2-180 15,6 3-30-15,0-1-58 16,0-1-18-16,0 0-158 15</inkml:trace>
  <inkml:trace contextRef="#ctx0" brushRef="#br0" timeOffset="174653.25">23007 13056 406 0,'2'-2'250'0,"2"-8"3"16,-4-3-26-16,-6 4-28 15,-6-1-18-15,-9 5-48 16,-4 4-27-16,0 3-49 16,-4 2-20-16,7 14-24 0,0 0-8 15,5 11-7-15,8 2-3 16,13 3 0-16,9-2 3 16,15-3 3-16,10-4 3 15,9-12-19-15,11-3-47 16,-2-10-250-16</inkml:trace>
  <inkml:trace contextRef="#ctx0" brushRef="#br0" timeOffset="175003.37">23319 13075 643 0,'-3'-4'311'0,"-18"-7"-105"16,-2 0-25-16,-6 6-41 15,-5-2-26-15,4 5-44 16,4 4-20-16,9 6-27 16,7 6-7-16,10 7-11 15,4 4 0-15,19 8 1 16,2-8 1-16,10 0 7 15,5-5 4-15,-5-14 8 16,-4-4 9-16,-9-12 26 16,-7-6 13-16,-11-8 15 0,-3 1-4 15,-16-4-31-15,-8 4-17 16,-11 9-18-16,1 5-66 16,5 13-360-16</inkml:trace>
  <inkml:trace contextRef="#ctx0" brushRef="#br0" timeOffset="175320.94">23435 13079 965 0,'10'7'436'0,"15"11"-206"16,3-2-28-16,3 12-62 15,-8 0-29-15,-16 0-37 16,-11 2-23-16,-16-11-15 15,-1-2-4-15,-1-16-90 16,6-6-117-16</inkml:trace>
  <inkml:trace contextRef="#ctx0" brushRef="#br0" timeOffset="175770.13">23949 12718 864 0,'-17'-1'385'0,"-11"11"-185"0,-3 6-56 16,2 26-46-16,11 21-16 16,3 15-21-16,11 10-7 15,17-8-22-15,4-9-5 16,10-8-8-16,-1-5-1 16,4-10 5-16,1-4-49 15,-1-22-216-15</inkml:trace>
  <inkml:trace contextRef="#ctx0" brushRef="#br0" timeOffset="176769.63">24367 12762 935 0,'26'27'466'16,"14"17"-167"-16,11 29-82 15,1 6-19-15,-19-1-52 16,-13-2-26-16,-28-7-52 16,-17-1-21-16,-20-4-4 15,1-2-72-15</inkml:trace>
  <inkml:trace contextRef="#ctx0" brushRef="#br0" timeOffset="185520.01">24087 13062 228 0,'-1'-1'183'0,"-4"-1"34"15,2 4-38-15,2-2-51 0,0 0-25 16,-2 4-34-16,-2 16-8 16,-7 38 7-16,12-26 0 15,-1-6-4-15,1 0-6 16,2-11-30-16,2-5-2 16,0-6 20-16,0-7 7 15,-1-6 11-15,-2-7 0 16,-1-7-19-16,-1-2-8 15,-1-4-14-15,-2 3-7 0,4 5-8 16,-2-3-2-16,2 13-5 16,4 1-2-16,1 3-7 15,6 7-4-15,7-4-1 16,6 6 0-16,9 0 3 16,-2-4 2-16,2 7 3 15,-2-5 0-15,-8 5 4 16,-2 0 1-16,-8 4 0 15,-10-7 0-15,-2 8 14 16,5 6 9-16,-7-1 19 16,3 8 10-16,0 0-3 15,-7-3-3-15,5 3-15 16,1 1-8-16,3-5-9 16,2-2-3-16,7-10-73 15,-2-5 122-15</inkml:trace>
  <inkml:trace contextRef="#ctx0" brushRef="#br0" timeOffset="188200.53">3059 14845 570 0,'0'0'301'0,"11"2"-48"0,7-1-86 15,16-1-62-15,9 1-13 16,11-1-36-16,8 2-21 15,1-2-21-15,-5 1 2 16,-15-1-111-16,-8 0-106 16</inkml:trace>
  <inkml:trace contextRef="#ctx0" brushRef="#br0" timeOffset="188409.44">3110 15012 525 0,'-3'6'270'0,"3"7"-54"15,8 0-32-15,19-3-23 16,9-8-14-16,19-4-39 16,5-2-24-16,0-6-39 15,2 6-12-15,-16 1-53 16,-5-5-79-16</inkml:trace>
  <inkml:trace contextRef="#ctx0" brushRef="#br2" timeOffset="193305.99">16362 13552 508 0,'0'-2'191'0,"14"-4"-132"16,12-7-53-16,28-8-5 15,12-6 7-15,24-24 22 16,20-11 17-16,29-15 23 15,18-4 4-15,32-4-15 16,0-7-13-16,12-3-26 16,-7-1-6-16,-26 15-4 15,-16 13 0-15,-95 44-1 32,-28 13-1-32,1-1-1 0,57-25-5 0,-44 16-19 0,-17 5-3 15,-39 13-1-15,-3-3 2 16,-11-1 20-16,-1 0 2 15,-2-3 1-15,3 4-1 16,8 2-2-16,5 1 1 16,11-1-2-16,6 0-3 15,13-2 2-15,2 2 2 16,12 5 15-16,3 1 17 0,-5 11 41 16,0 0 24-16,-15 7 34 15,-7 3-2-15,-12-1-30 16,-5-3-24-16,-1-8-37 15,-3 0-52-15,-4-10-191 16</inkml:trace>
  <inkml:trace contextRef="#ctx0" brushRef="#br2" timeOffset="193569.87">18020 12270 676 0,'-4'-5'330'0,"8"0"-119"0,1-1-76 15,18 2-76-15,10 2-21 16,11 2-20-16,5 0-7 15,-6 4-20-15,-4 1-41 16,-15 2-152-16,-5 1-162 16</inkml:trace>
  <inkml:trace contextRef="#ctx0" brushRef="#br2" timeOffset="193736.97">18464 12162 571 0,'-6'-6'350'0,"1"-2"-16"15,3 4-82-15,0 5-96 16,6 12-30-16,2 7-47 16,-1 5-15-16,5 6-26 15,5 3-10-15,-5-4-41 16,6 3-92-16</inkml:trace>
  <inkml:trace contextRef="#ctx0" brushRef="#br2" timeOffset="194817.68">22775 13494 451 0,'-3'0'209'16,"-4"0"-83"-16,15-7-62 15,10-4 2-15,16-17-13 16,10-10-6-16,26-18 4 16,15-5 7-16,34-9 8 15,15 2 4-15,29 3-17 16,9-8-12-16,2-3-19 0,12-1-8 15,-21 4-6-15,-22 9 1 16,-28 21 0-16,-34 9-1 16,-37 16-1-16,-11 11 2 15,-31 2-5-15,-9 1-1 16,-20 2-3-16,-9 0-1 16,-8 2 1-16,1 3 2 15,4-3 2-15,2-3-1 16,14 2-2-16,4-1-3 0,7-2-7 15,8 0-7 1,5-1-10-16,5-3 0 0,11 4 3 16,-1-7 6-16,5 0 11 15,5 5 1-15,3 1 1 16,2 8 0-16,-5 1 0 16,-7 5 16-16,-8 4 37 15,-9-3 16-15,-4 8 25 16,-8-3-12-16,-2 0-30 15,-1 3-15-15,0-4-70 16,2-4-89-16</inkml:trace>
  <inkml:trace contextRef="#ctx0" brushRef="#br2" timeOffset="198726.17">23658 12279 897 0,'-2'-2'423'0,"-4"0"-177"15,16 2-106-15,11 1-22 16,16 1-46-16,4-1-16 0,4 0-27 16,0-3-7-16,1 0-78 15,-3-2-75-15</inkml:trace>
  <inkml:trace contextRef="#ctx0" brushRef="#br2" timeOffset="199150.7">24055 12247 607 0,'2'-9'298'0,"2"-12"-86"16,0 3-57-16,2-2-37 15,-2 1-8-15,0 6-15 16,-2-2-5-16,-2 4-18 15,0 2-14-15,0 9-33 0,2 1-11 16,-1 7-14-16,3 5-2 16,2 3 5-16,-1 5 4 15,3 4 9-15,-2 6 1 16,-4 2 0-16,-2 0-2 16,0 2-7-16,-6-7 1 15,-1-1-1-15,-1 1 1 16,-8-11 2-16,0-3 1 0,-3-2 2 15,0-6-1-15,5-5-2 16,6-1-2-16,10-5-7 16,10 0 3-16,12 2 6 15,4-1 6-15,11 4 16 16,0 0 0-16,3 1-8 16,-3 6-4-16,-6-3-42 15,-7-4-68-15</inkml:trace>
  <inkml:trace contextRef="#ctx0" brushRef="#br0" timeOffset="203032.97">4090 14839 633 0,'10'-6'339'15,"1"-5"-87"-15,7 14-98 16,4 7-22-16,-4 17-35 16,3 7-13-16,-5 8-22 0,-3 6-13 15,-8-6-16-15,-2-4-7 16,0-9-5-16,-2-9-2 16,2-12-22-16,-2-12-17 15,6-22-17-15,3-5-5 16,9-11 14-16,6-1 12 15,3 3 9-15,-2-2 3 0,3 18 12 16,0 9 6-16,-8 18 9 16,5 12 5-16,-12 12-3 15,-6 3-3-15,1 7-4 16,-7-4-2-16,-2-5-3 16,0-6 0-16,0-13-1 15,0-2-6-15,7-16-18 16,-3-12-6-16,6-10-8 15,2-11 3-15,4-2 15 16,10 9 2-16,0 1 0 16,0 14 1-16,1 16 9 15,-5 9 10-15,-8 18 20 16,-2 9 7-16,-4 9-3 16,-2 0-6-16,-1-1-9 15,-3-6-3-15,1-8-74 16,3-6-92-16</inkml:trace>
  <inkml:trace contextRef="#ctx0" brushRef="#br0" timeOffset="203716.37">5134 15046 615 0,'5'-6'325'0,"3"-2"-71"16,-2-10-32-16,-3 3-51 15,0 3-32-15,-4-5-49 16,-4 0-15-16,-9-4-24 16,-8-3-7-16,-6 5-15 15,-2 7-7-15,-2 7-14 16,3 5-6-16,4 13-9 15,2 2-5-15,11 8-8 16,4 1-1-16,9-1 2 0,10 0 3 16,6-3 9-16,5-7 6 15,10-2 4-15,0-5 2 16,2-8 2-16,1-4 0 16,-7-7 1-16,-4-4 0 15,-8-5 0-15,-7 3 0 16,-9 3 1-16,-2 7-2 15,-6 7-7-15,1 6-5 16,0 12-4-16,3 6 4 0,4 11 5 16,2 3 2-16,0 12 2 15,-2 5-12-15,-5 9 25 16,-7-1 5-16,-6-4 5 16,-5-8 13-16,-3-15-20 15,3-3 2-15,-4-24 4 16,-3-10-1-16,11-15-6 15,-3-14-7-15,11-13-16 16,5-3-21-16,4-8-55 16,9 5-51-16,11 14-224 15</inkml:trace>
  <inkml:trace contextRef="#ctx0" brushRef="#br0" timeOffset="204666.57">5696 14837 382 0,'-13'-5'289'15,"-9"-6"31"-15,-7 3-116 16,-5-2-33-16,6 10-61 16,2 1-26-16,10 8-47 15,0 3-13-15,10 0-18 16,5 1-4-16,15 2 6 0,18 4 5 15,15-1 15-15,7 2 2 16,0 0-2-16,-8 1 2 16,-19 4 6-16,-16 0 8 0,-22-1 10 15,-16 2-2 1,-20-7-7-16,-3-4-12 16,1-11-14-16,9-5-29 0,17-8-94 15,4-2-62-15,15-6-190 16,4 2-136-16</inkml:trace>
  <inkml:trace contextRef="#ctx0" brushRef="#br0" timeOffset="204817.81">5878 14875 743 0,'3'-4'387'0,"1"0"-108"15,-4 1-63-15,0 3-82 16,0 0-31-16,8 21-43 15,14 39-17-15,-20-29-20 16,4-1-16-16,-5 1-204 16</inkml:trace>
  <inkml:trace contextRef="#ctx0" brushRef="#br0" timeOffset="204978.84">5919 14602 1066 0,'-3'-6'453'0,"-7"-5"-253"16,4 5-139-16,7 14-31 15,-1 4-47-15,4 5-63 16,4 5-295-16</inkml:trace>
  <inkml:trace contextRef="#ctx0" brushRef="#br0" timeOffset="205232.74">6083 14963 820 0,'4'9'384'0,"8"10"-150"16,-7-7-37-16,-4-3-54 15,2 0-11-15,-3-8-42 16,0-7-13-16,0-10-30 16,1-11-21-16,6-3-18 15,5 2-4-15,4-1-5 16,2 8-5-16,3 12 6 15,-1 4 1-15,-2 16 5 16,0 7 3-16,-4 12-3 16,-1 2 2-16,-2 3-2 15,-5-3 3-15,-3-9-50 0,-2-1-69 16</inkml:trace>
  <inkml:trace contextRef="#ctx0" brushRef="#br0" timeOffset="205615.81">6526 15015 564 0,'-3'-1'349'0,"-6"-1"-11"16,-1 0-98-16,3 9-95 15,2 4-28-15,7 8-50 16,7 1-16-16,6 1-22 15,2-3-9-15,4-9 1 16,4-4 3-16,0-13 3 16,3-9 1-16,-2-16-3 15,3-4-2-15,-2-16-7 16,-2-3 1-16,-12-6 0 16,-13-4 2-16,-20 5-1 15,-17 2-1-15,-21 12 0 16,-6 6 0-16,1 14-2 15,4 7 3-15,19 17-6 0,11 6-6 16,17 20-13-16,10 0-6 16,15 0-3-16,13 3 3 15,24-9 14-15,18 1 4 16,16-4-97-16,3-6-119 16</inkml:trace>
  <inkml:trace contextRef="#ctx0" brushRef="#br0" timeOffset="206100.44">7026 14972 1146 0,'-6'0'467'0,"4"4"-299"16,1-1-59-16,1-3-59 15,0 0-2-15,0 0-186 16</inkml:trace>
  <inkml:trace contextRef="#ctx0" brushRef="#br0" timeOffset="206799.03">7642 14681 862 0,'-6'0'359'16,"-8"8"-201"-16,0 9-56 0,-9 14-43 15,3 13-12-15,0 14-19 16,0 6-5-16,9-3-11 16,1-5-1-16,8-20-1 15,-1-10-1-15,7-13 7 16,2-9 6-16,1-10 6 16,7-4 2-16,-3-13-5 15,4-7-5-15,4-14-5 16,-2-8-2-16,-4-9-1 15,-3 0-1-15,-5 5-3 16,-2 3-3-16,-2 18-6 16,-1 12 10-16,0 11 6 15,-1 7-5-15,5 8-5 16,2 2-15-16,15 15-11 16,12 14 7-16,10 10 11 0,6 9 3 15,7 9 7-15,-6-2 0 16,-3-6 2-16,-1-1 1 15,-20-19 1-15,-2-4 0 16,-17-14 1-16,-11-6 4 16,-15-4 3-16,-14-5 0 15,-10 2 0-15,-11-1-7 16,-12-2-5-16,1 0-3 16,1-2-2-16,7 0 0 15,24 2-18-15,10 2-25 16,16 1-83-16,7-4-54 0,13-2-157 15</inkml:trace>
  <inkml:trace contextRef="#ctx0" brushRef="#br0" timeOffset="207060.61">8140 14818 1008 0,'12'-1'422'0,"19"2"-245"0,6 8-51 16,5 16-42-16,-2 8-15 15,-6 8-25-15,-8 2-10 16,-5 1-13-16,-4-9 7 15,-4-10-74-15,3-3-64 16,-2-18-267-16</inkml:trace>
  <inkml:trace contextRef="#ctx0" brushRef="#br0" timeOffset="207241.31">8482 14825 636 0,'-12'-11'395'15,"-3"-7"-35"-15,-4 12-116 16,-1 6-35-16,4 13-60 15,-9 5-39-15,-2 9-51 16,-2 3-18-16,-6 3-26 16,2 3-3-16,0-3-5 15,4 3-1-15,8-13-34 16,3-6-50-16,13-4-205 16</inkml:trace>
  <inkml:trace contextRef="#ctx0" brushRef="#br0" timeOffset="208349.31">9058 14757 730 0,'5'-10'401'0,"2"-7"-100"15,-4 13-106-15,-1 4-37 16,-2 13-59-16,1 14-20 15,-1 20-19-15,0 9-5 16,0 6-16-16,-1 1-12 0,1-14-5 16,0-9-7-16,0-10-81 15,0-9-67-15</inkml:trace>
  <inkml:trace contextRef="#ctx0" brushRef="#br0" timeOffset="208512.73">8913 14968 853 0,'7'1'387'15,"8"1"-162"-15,20 3-100 16,8-1-8-16,25-4-43 16,12 4-26-16,0-5-25 15,-2 0-71-15</inkml:trace>
  <inkml:trace contextRef="#ctx0" brushRef="#br0" timeOffset="209015.14">9901 14813 629 0,'-7'-1'343'0,"-4"1"-65"16,-5 6-101-16,8 12-83 15,1 9-23-15,7 10-15 16,9 0-4-16,8 1-7 16,5-5-3-16,8-10-9 15,5-4-3-15,5-15 2 16,-1-6 3-16,-5-14 0 16,-2-4-1-16,-10-11-5 0,-3-4-3 15,-6-4-7 1,-4-1-2-16,-10 3-5 0,-2 6 0 15,-5 14 3-15,-2 7-5 16,2 15-9-16,3 9-4 16,3 15-10-16,4 7 2 15,8 8 8-15,0 4 3 16,2-8 5-16,-3-4-25 16,-3-11-112-16,2-5-99 15</inkml:trace>
  <inkml:trace contextRef="#ctx0" brushRef="#br0" timeOffset="209234.54">9895 14563 1019 0,'-2'3'385'0,"1"14"-267"16,4 10-33-16,4 19-18 15,5 18 27-15,4 26 9 16,-6 5-8-16,1 15-18 16,-3-6-24-16,-10-19-22 15,2-3-4-15,-2-20-2 16,-1-15-10-16,3-19-115 16</inkml:trace>
  <inkml:trace contextRef="#ctx0" brushRef="#br0" timeOffset="209849.09">10374 15052 847 0,'-1'0'395'15,"-2"-2"-153"-15,3 17-136 16,3 3-42-16,-3 12-31 0,-1 2-11 16,-3 1-14-16,2 1 3 15,2-4 0-15,7-3 0 16,2-17 4-16,0-7 0 15,5-8-7-15,0-9-5 16,3-8-6-16,2-1-2 16,0-1 1-16,-2 2 4 15,-5 9 4-15,-6 0 3 16,-7 11 4-16,-7 3 3 0,-9 6 3 16,1 9 0-16,-2 3-5 15,0 1-4-15,14 1-6 16,4 0-2-16,10-6 0 15,9 0 5-15,11-8 11 16,7-1 2-16,4-5 5 16,3-1-3-16,-13 0-27 15,-2-1-58-15</inkml:trace>
  <inkml:trace contextRef="#ctx0" brushRef="#br0" timeOffset="211666.31">10758 14771 749 0,'1'0'325'16,"6"4"-151"-16,1 9-59 16,-1 12-39-16,0 9-3 15,-5 5-12-15,0 5-2 16,-5-12-12-16,6 0-6 16,-2-14-10-16,-2-10-1 15,4-7-7-15,-3-10-14 16,5-16-25-16,8-7-13 0,3-12-3 15,4-2 8 1,10 6 16-16,-1 5 7 0,1 16 21 16,-5 7 10-16,-7 20 29 15,-1 11 11-15,-7 17 2 16,-2 9-3-16,-6 3-19 16,1-3-11-16,-1-10-14 15,4-5-3-15,3-12-41 16,2-5-68-16</inkml:trace>
  <inkml:trace contextRef="#ctx0" brushRef="#br0" timeOffset="212555.28">11561 14563 854 0,'-5'5'356'15,"-9"10"-191"-15,0 12-36 16,-6 15-27-16,0 9-6 16,-1 10-30-16,1 2-25 15,4-3-18-15,7-6-7 0,4-19 0 16,4-12 0-16,6-21 6 16,3-4 0-16,3-17 3 15,3-6-1-15,2-16-10 16,0-8-1-16,3-5-4 15,-4-4 0-15,-3 1-1 16,0-1-2-16,-3 12-4 16,0 8-2-16,-3 15-3 15,0 5-1-15,-4 15-15 16,-1 3-2-16,11 17-4 16,6 10 1-16,10 9 14 15,8 4 3-15,4 1 6 16,2 2 2-16,5-4 4 15,-4 0 3-15,-7-7 1 16,-8-5 1-16,-13-6-3 16,-6-4 0-16,-13-3-1 15,-7 1 2-15,-19-3 3 0,-10-7 0 16,-6-2 0-16,-6-6-2 16,-1-5-4-16,0 0 2 15,2 0-36-15,9 4-23 16,14 1-66-16,8 3-47 15,17 3-89-15,3 0-99 16</inkml:trace>
  <inkml:trace contextRef="#ctx0" brushRef="#br0" timeOffset="212930.61">12066 14648 836 0,'5'-2'408'0,"8"0"-139"16,11 9-126-16,3 5-39 16,11 13-29-16,-2 3-12 15,-4 5-25-15,2 1-9 16,-4 0-6-16,0-3 12 15,-9-8-94-15,-3-4-68 16</inkml:trace>
  <inkml:trace contextRef="#ctx0" brushRef="#br0" timeOffset="213113.76">12396 14632 825 0,'-10'-3'427'0,"-12"3"-109"15,-5 3-76-15,-4 8-104 16,-4 7-30-16,2 9-53 16,2 6-21-16,4 8-19 15,0 3-2-15,4-3-33 16,-4-4-49-16,8-12-172 16</inkml:trace>
  <inkml:trace contextRef="#ctx0" brushRef="#br0" timeOffset="-210199.19">1923 16487 952 0,'-20'0'415'0,"-25"5"-215"16,1 6-56-16,5 16-69 16,5 10-28-16,15 13-41 15,8 8-6-15,24 9-9 16,11-4-2-16,16-8 5 15,9-10 2-15,11-25 7 16,7-7 4-16,1-20 5 16,-7-14 5-16,-17-14 9 15,-10-10 0-15,-19-11 31 0,-11-3 8 16,-16 4 11-16,-7 4 6 16,-20 8-31-16,1 13-12 15,0 10-26-15,-8 3-8 16,11 10-85-16,0 3-67 15</inkml:trace>
  <inkml:trace contextRef="#ctx0" brushRef="#br0" timeOffset="-210058.3799">1682 16439 913 0,'-7'-1'472'16,"-4"-3"-123"-16,6 3-228 15,8 1-48-15,8 3-77 16,5 4-87-16</inkml:trace>
  <inkml:trace contextRef="#ctx0" brushRef="#br0" timeOffset="-209777.01">2382 16654 936 0,'-4'-3'457'15,"-3"3"-156"-15,-1 9-82 16,2 18-86-16,3 15-26 15,3 22-33-15,5 7-20 0,2 6-21 16,1-2-8 0,2-2-11-16,2-6-14 0,1-19-114 15,-3-6-99-15</inkml:trace>
  <inkml:trace contextRef="#ctx0" brushRef="#br0" timeOffset="-209626.44">2375 16916 1058 0,'16'5'437'15,"17"3"-249"-15,9 3-133 16,4-4-12-16,3-3-97 16,-2-4-390-16</inkml:trace>
  <inkml:trace contextRef="#ctx0" brushRef="#br0" timeOffset="-209115.97">2699 16757 982 0,'-8'-2'424'15,"-10"2"-217"-15,4 4-64 16,3 9-56-16,3 7-26 15,8 6-35-15,3 2-7 16,5-1-5-16,8 0-4 0,7-12-2 16,2-5 3-16,8-11 6 15,-2-12 2-15,-4-6 2 16,-2-8-1-16,-8-2-3 16,-6 3-1-16,-8 5-6 15,-2 6-2-15,-5 11-9 16,1 4-5-16,-2 9-5 15,1 5 0-15,1 6 5 16,3 3 1-16,4-4 4 16,2-3 1-16,5-8 2 15,-3-4 1-15,10-6 2 16,1-3 1-16,3-6-1 16,-2-6-1-16,-5-6-1 15,2 0-1-15,-1 3-2 16,8 9-3-16,1 7 0 15,3 4-1-15,-1 7 6 0,-2 5 13 16,1 6 19-16,-7 4 20 16,-5 1 28-16,-9-1 2 15,-11 0-1-15,-8-2-15 16,-9-4-17-16,-9-6-45 16,2-8 377-16</inkml:trace>
  <inkml:trace contextRef="#ctx0" brushRef="#br0" timeOffset="-208681.3599">3933 16713 671 0,'7'0'385'0,"7"1"-46"15,5 0-175-15,21 4-29 0,17-4-65 16,8 3-27-16,8-3-25 15,-14-5 0-15,-13 1-76 16,-10-2-80-16</inkml:trace>
  <inkml:trace contextRef="#ctx0" brushRef="#br0" timeOffset="-208530.55">4234 16689 424 0,'-7'8'281'0,"-8"9"5"16,4 2-68-16,6 7-70 15,3 4-34-15,6 5-51 16,1-1-19-16,7 1-28 16,1-3-1-16,3-8-136 15,4 3-166-15</inkml:trace>
  <inkml:trace contextRef="#ctx0" brushRef="#br0" timeOffset="-208232.67">4604 16767 836 0,'-15'-1'434'0,"-8"2"-142"0,-4 4-109 16,1 3-45-16,7 10-73 16,2 1-27-16,11 9-32 15,6-3-6-15,5 3-5 16,3-4-1-16,13-8 4 15,6 1 4-15,7-16 10 16,7-2 6-16,-5-7 15 16,-7-11 22-16,-15-7 27 15,-11-5 11-15,-14-6-3 16,-13 6-23-16,-11 7-36 16,-7 7-13-16,2 10-119 15,2 1-62-15</inkml:trace>
  <inkml:trace contextRef="#ctx0" brushRef="#br0" timeOffset="-207764.67">5338 16724 746 0,'-6'9'341'16,"-3"5"-140"-16,2 12-99 16,5 8-8-16,11 6-7 15,12-1-3-15,12-8 5 16,8-2 1-16,9-16-8 15,-2-8-10-15,5-8-18 16,-7-13-8-16,-15-4-11 16,-2-5-2-16,-18-2-6 15,-6 0-16-15,-10-1-85 16,-10 0-74-16,-9 6-215 0</inkml:trace>
  <inkml:trace contextRef="#ctx0" brushRef="#br0" timeOffset="-207583.02">5540 16649 646 0,'-2'3'394'0,"-2"5"-38"15,-6 11-153-15,3 8-25 0,-4 22-59 16,5 8-23-16,1 12-38 16,4 3-17-16,7 1-9 15,-6-4-55-15,8-7-189 16,-3-10-177-16</inkml:trace>
  <inkml:trace contextRef="#ctx0" brushRef="#br0" timeOffset="-207299.51">5780 16789 1000 0,'-7'4'445'16,"-6"1"-204"-16,5 12-134 0,2 1-20 16,9 4-35-16,7 2-17 15,13-1-17-15,3-3-5 16,7-8-1-16,3-3 2 16,-7-11 6-16,6-2 3 15,-8-7 3-15,-10-6 3 16,-6-4-3-16,-11-1-3 15,0-2-57-15,-2 0-56 0,-4 4-159 16,5 5-140 0</inkml:trace>
  <inkml:trace contextRef="#ctx0" brushRef="#br0" timeOffset="-207031.3799">6039 16763 962 0,'4'4'476'0,"8"18"-161"15,8 6-61-15,7 11-99 16,3 5-45-16,2 4-56 15,-4 3-18-15,-10 4-17 16,-10 10-2-16,-16-2-5 16,-10 0-1-16,-8-9-22 15,-6-15-25-15,-3-24-66 16,0-14-34-16,3-24-1 16,6-8 19-16,8-16 63 15,9-3 32-15,15-5 28 16,3-1 22-16,11 3 46 15,4 3 22-15,13 10 11 0,2 6-13 16,4 9-46 0,-2 5-19-16,-10 4-93 0,-3 1-45 15</inkml:trace>
  <inkml:trace contextRef="#ctx0" brushRef="#br0" timeOffset="-206366.37">6592 16725 431 0,'-11'-4'314'0,"-12"-2"45"0,-3 1-122 16,5 6-95-16,4 5-43 15,5 1-58-15,8 3-14 16,8 3-15-16,10-2-2 16,14 4 0-16,4-2-1 15,3-7 1-15,-6 0 1 16,-7-6 4-16,-8-3 4 16,-12 1-1-16,-3-3-2 15,-16 0-5-15,-2 5-3 0,-13 3-5 16,0 3 0-1,2 5-1-15,4 1 0 0,16 7 1 16,-2 1 3-16,10-1 6 16,7 6 5-16,6-8 11 15,14 5 5-15,4-13 5 16,4-4-2-16,5-7-5 16,0-9-7-16,3-4-4 15,-5-5-1-15,-5-6-1 16,-1-3-1-16,-10 0-4 15,-3 2-1-15,-13 5-4 16,-3 7-3-16,3 11-10 16,-4 6-2-16,-3 8-4 15,-3 7 0-15,1 8 7 16,5 3 1-16,-1 1-8 16,2-1-45-16,4-5-240 15</inkml:trace>
  <inkml:trace contextRef="#ctx0" brushRef="#br0" timeOffset="-206220.03">6810 16619 725 0,'-12'-19'464'16,"-13"-14"30"-16,6 10-246 16,6 5-141-16,5 9-50 15,8 14-41-15,2 3-79 0,11 10-249 16</inkml:trace>
  <inkml:trace contextRef="#ctx0" brushRef="#br0" timeOffset="-205916.31">7125 16774 717 0,'-7'-2'383'0,"-8"0"-78"16,-4-1-58-16,-1 6-80 15,-1 0-49-15,4 6-68 16,0 3-21-16,5 5-20 16,11 7-3-16,4 1-5 15,11 1-1-15,9-5 3 16,0-6 3-16,6-6 8 16,6-8 6-16,-2-11 16 0,-4-10 12 15,-5-9 13-15,-9-1 6 16,-15-2-8-16,-4 3-10 15,-16 5-23-15,-9 6-10 16,-5 6-97-16,2 9-71 16</inkml:trace>
  <inkml:trace contextRef="#ctx0" brushRef="#br0" timeOffset="-205030.3599">8009 16672 648 0,'5'-5'320'15,"5"3"-58"-15,5 3-97 16,1 17-43-16,-1 8 0 15,-12 11-29-15,-7 9-19 16,-10 6-21-16,-5-5-12 16,3-7-20-16,3-13-4 15,11-22-3-15,5-7-3 16,8-23-6-16,7-3-2 0,2-9-3 16,4-1 1-16,2 6 1 15,-1-2 0-15,-1 14 0 16,-6 5-1-16,-6 9-3 15,-4 7 4-15,-6 12 7 16,0 4-1-16,2 10 5 16,5 3-4-16,6-2-5 15,6-1 1-15,5-9 1 16,4-5 4-16,-5-14 3 16,-1-5 1-16,-5-8-2 15,-1-5-8-15,-2-4-11 16,-5-2-4-16,-5 0 1 15,-3 2 6-15,-4 6 7 16,-2 6-1-16,2 9 15 16,-3 5 6-16,3 11 15 0,-5 5 6 15,6 12-11-15,-1-2-7 16,2 3-11-16,7-3-1 16,0-12-76-16,5-4-56 15,2-14-142-15,0-7-107 16,2-12-134-16,0-4 55 15,-2-7 195-15,-3-2 174 16,-1 2 335-16,-3 2 53 16,-4 9 41-16,2 2-22 0,-2 11-81 15,2 5-32-15,5 11-68 16,-1 8-42-16,9 11-42 16,1 6-15-16,1 0-23 15,1 3-7-15,-5-11-1 16,2-6 0-16,2-15 14 15,0-11 5-15,-1-13 1 16,-2-10-3-16,1-5-16 16,-9 0-10-16,-4 3-113 15,0 6-97-15</inkml:trace>
  <inkml:trace contextRef="#ctx0" brushRef="#br0" timeOffset="-204383.19">9230 16667 707 0,'-12'-3'346'0,"-18"-2"-117"15,-4 0-25-15,4 10-65 16,5 3-35-16,13 4-60 15,10 5-25-15,13-2-19 16,8 0-2-16,12-4 2 16,4-3 3-16,-3-3 4 15,-3-4 1-15,-15-2 1 16,-8 0 2-16,-6-1-4 16,-6-1-1-16,-12 7-4 15,-6 1-2-15,-14 5 1 0,2 1 3 16,6 10 3-1,8-4 1-15,17 5 4 0,5 0-1 16,13-3 1-16,6-2 2 16,14-6 1-16,4-1 0 15,2-12 1-15,1-6 0 16,-5-10-1-16,-4-9 1 16,-4-8-3-16,0 1 1 15,-7 2-2-15,-4 2-1 16,-9 10-6-16,-6 5 14 15,-10 10 19-15,1 9 4 0,-1 11 7 16,1 8-15-16,7 10-21 16,0 0-5-16,4 3-4 15,-1-2-12-15,4-7-107 16,3-5-87-16</inkml:trace>
  <inkml:trace contextRef="#ctx0" brushRef="#br0" timeOffset="-204251.77">9396 16484 837 0,'-9'-8'459'0,"-5"-4"-71"16,6 11-228-16,6 10-96 16,4 6-103-16</inkml:trace>
  <inkml:trace contextRef="#ctx0" brushRef="#br0" timeOffset="-203483.11">9643 16683 623 0,'3'-1'282'16,"3"1"-126"-16,18 0-51 16,7 1-11-16,14 0-21 15,3-1-20-15,-6-1-19 16,0 0-8-16,-14-2-10 15,-7-2-1-15,-12 4-1 16,-9 1 1-16,-17 1-2 16,-10 5 10-16,-4 5 23 15,2 3 6-15,0 6 8 16,6 2-6-16,11 4-26 16,4 3-9-16,20 4-14 0,11 0-3 15,8-9 1-15,7-7-8 16,8-16-48-16,5-4-33 15,7-19-68-15,4-1-11 16,-3-7 23-16,1 0 31 16,-17 3 89-16,-10 5 64 15,-16 11 112-15,-16 6 24 16,-9 15 30-16,-12 5-27 16,-10 13-69-16,-3 7-23 0,-11-4-47 15,6-2-15-15,6-19-9 16,5-7 0-16,15-15-7 15,2-10-8-15,12-6-14 16,6-6-6-16,5 4 0 16,9 6 3-16,3 10 5 15,-3 9 1-15,7 16 12 16,-1 5 7-16,-6 13 16 16,1 5 6-16,-8 0-8 15,0-2-2-15,8-8-8 16,-1-10 0-16,7-13 1 15,-1-9-2-15,2-16-3 16,-4-6-2-16,-5-8-3 16,-2 4-1-16,-5 10-1 15,-5 6-4-15,-3 18 11 16,0 8 6-16,-6 13 6 16,2 6 3-16,1 7-13 0,1-4-70 15</inkml:trace>
  <inkml:trace contextRef="#ctx0" brushRef="#br0" timeOffset="-203050.29">11222 16607 591 0,'0'-6'383'0,"0"-3"21"0,7 10-188 16,-2 25-85-16,3 12-25 15,3 29-19-15,-6 9-7 16,0 12-19-16,-9-5-12 15,3-3-18-15,-6-13-19 16,4-19-95-16,0-3-62 16,-1-24-230-16</inkml:trace>
  <inkml:trace contextRef="#ctx0" brushRef="#br0" timeOffset="-202912.4799">11263 16857 1078 0,'14'0'368'0,"16"0"-344"16,10 1-13-16,9 1-118 15</inkml:trace>
  <inkml:trace contextRef="#ctx0" brushRef="#br0" timeOffset="-202583.4199">11760 16655 899 0,'-19'-5'389'0,"-13"-1"-192"0,-7 3-33 16,4 6-50-16,3 2-30 15,8 3-55-15,7 4-18 16,16 1-11-16,8 3-6 16,14-2 2-16,2-5 4 15,8-2 5-15,0-3 1 16,-8-4 1-16,2-2-7 15,-19-2-6-15,-6 2-6 16,-9 2-3-16,-12 1 3 16,-7 7 5-16,-1 3 9 0,-1 3 24 15,5 5 12-15,16 2 40 16,7 1 9-16,16 0-3 16,14-2-8-16,9-7-34 15,-2-7-13-15,4-6-29 16,-3-5-60-16</inkml:trace>
  <inkml:trace contextRef="#ctx0" brushRef="#br0" timeOffset="-202133.63">12713 16651 636 0,'-20'-5'381'16,"0"1"-42"-16,-8 9-170 15,-7 7-32-15,10 12-68 16,0 5-22-16,15 4-24 16,9 2-10-16,21 2-6 15,10-6-1-15,3-10 4 16,11-2 3-16,-8-15 8 15,-8-6 2-15,-7-8 9 16,-14-7 1-16,-12 0-5 16,-7-2-4-16,-17 3-14 15,-2 0-3-15,-3 1-40 16,1 3-62-16</inkml:trace>
  <inkml:trace contextRef="#ctx0" brushRef="#br0" timeOffset="-201989.3">12759 16662 682 0,'12'-3'394'0,"21"-5"-30"0,9 4-118 16,8 0-99-16,6 3-45 15,6 3-65-15,-7-2-13 16,-7-2-8-16,-8-2-36 16,-25-4-133-16,-4-2-187 15</inkml:trace>
  <inkml:trace contextRef="#ctx0" brushRef="#br0" timeOffset="-201855.8499">13029 16623 592 0,'-4'11'375'0,"-1"17"2"15,1 2-105-15,4 11-92 16,3 1-41-16,-1 3-59 16,1 0-27-16,1-11-78 15,4-5-121-15</inkml:trace>
  <inkml:trace contextRef="#ctx0" brushRef="#br0" timeOffset="-201198.63">13457 14814 530 0,'4'-19'298'16,"4"-16"-71"-16,-1 2-33 15,-3 2-14-15,-3 6-24 0,-1 5-16 16,-5 10-39-16,1 9-18 16,-2 8-42-16,1 10-19 15,8 13-16-15,3 4-3 16,7 6-2-16,2 2 1 15,-1-1 4-15,-4-3-1 16,-5-4 5-16,-6-7 1 16,-11-9 2-16,-4-6-9 15,-8-9-17-15,3-4-8 16,6-4-8-16,7 0 5 16,15-4 6-16,6 0 2 0,18 3-1 15,8 6 2-15,6 8 7 16,1 5-14-16,-3 0-134 15,-4-5-165-15</inkml:trace>
  <inkml:trace contextRef="#ctx0" brushRef="#br0" timeOffset="-200833.77">13535 14410 866 0,'-21'-10'398'16,"-16"-8"-175"-16,-9 18-101 16,0 7-30-16,3 23-49 15,1 11-21-15,6 18-26 16,10 8-6-16,5 11 2 16,10 12 0-16,13 6 3 0,7 1 2 15,25-13 1-15,13-15 3 16,36-24 10-16,15-15 4 15,12-30 7-15,2-17 3 16,-12-25 2-16,-10-11-6 16,-27-22 71-16,-21-6 35 15,-49-13 47-15,-27 2 24 0,-47 2-50 16,-14 4-36-16,-3 19-62 16,3 13-24-16,11 30-36 15,6 19-32-15,17 21-159 16,13 6-152-16</inkml:trace>
  <inkml:trace contextRef="#ctx0" brushRef="#br0" timeOffset="-199900.5">13451 16700 401 0,'11'5'225'15,"8"8"-2"-15,-5 7-42 16,-20 13-13-16,-11 4-15 0,-17 2-48 16,-6-2-29-16,-1-16-29 15,0-13-7-15,4-26-17 16,8-8-8-16,20-12-17 16,1-3-9-16,23 11-5 15,-2-1-2-15,-2 13-4 16,15 13 5-16,-2 14 13 15,8 13 4-15,6 16 16 16,-1 3-1-16,-4 1-1 16,0-4 2-16,-5-12-70 15,-3-5-59-15,-3-20-231 16</inkml:trace>
  <inkml:trace contextRef="#ctx0" brushRef="#br0" timeOffset="-199616.06">13649 16790 477 0,'-1'-3'306'16,"0"-3"-4"-16,3 6-63 15,-2 0-67-15,0 0-44 16,13 27-60-16,26 31-14 16,-12-39-24-16,4-5-3 15,0-14 3-15,-1-8 3 16,-3-12-1-16,-1-8-1 16,-9-10-4-16,-8-3-4 15,-10-9-5-15,-6 3-1 16,-20-5-4-16,-9-9-1 0,-6 2-4 15,-3-4-4-15,12 16-10 16,-2 15-8-16,2 27-10 16,3 13-4-16,13 22 2 15,11 1 5-15,19 8 9 16,10-1 6-16,9-10-15 16,16 9-54-16,12-11-221 15</inkml:trace>
  <inkml:trace contextRef="#ctx0" brushRef="#br0" timeOffset="-198933.49">14186 16634 591 0,'-8'-2'296'15,"-9"-3"-68"-15,-3-1-113 16,8 9-55-16,4 1-10 16,8 6-17-16,2 2-5 15,10-1-6-15,4 4-3 16,1-6-6-16,3 0-3 16,-4-3 1-16,-5-4 0 15,-6 1 2-15,-5 1-1 16,-16-2-3-16,-4 5 0 15,-13 3-1-15,-8 5 20 0,7 7 43 16,-5-4 16-16,19 3 14 16,15-1-14-16,16-6-17 15,17 1-5-15,7-10-9 16,4-1-4-16,2-8-23 16,-9-6-8-16,5 3-8 15,-7-4-1-15,-5 3 0 16,-1-2 0-16,-13-1-1 15,-2 2-2-15,-4 5-3 16,-5 2-5-16,2 5-2 16,-2-3-3-16,0 0-2 15,0 0 3-15,4 11 1 16,24 29 0-16,-8-30 2 16,3 1 1-16,3-6 3 15,-3-6 2-15,3-6 2 0,-2-4 1 16,-6-10 1-16,-5 2-1 15,-8-5-8-15,-6 1-4 16,-14 1-11-16,-2 4-4 16,-10 3 2-16,-4 6 0 15,-1 8 2-15,4 6-1 0,-1 10 0 16,3 6 1-16,7 10 3 16,-1 2 3-16,4 8 1 15,7 5 1-15,5 5 1 16,3-3 0-16,11 3 3 15,0-5 3-15,6-9-99 16,8 0-109-16</inkml:trace>
  <inkml:trace contextRef="#ctx0" brushRef="#br0" timeOffset="-198634.54">14637 16750 1010 0,'4'1'459'16,"1"1"-187"-16,1 15-122 16,-2 6-17-16,-2 4-39 15,-2 3-26-15,-4-7-36 0,6-1-10 16,-2-15-4-16,3-9-19 16,12-14-34-1,-2-12-12-15,9-4-7 0,1 1 16 16,3 8 24-16,2 8 8 15,-3 11 0-15,-3 8 4 16,-10 9 19-16,-5 8 4 16,-3 10 3-16,0 3-2 15,-4 0-18-15,-1-4-47 0,-5-10-191 16</inkml:trace>
  <inkml:trace contextRef="#ctx0" brushRef="#br0" timeOffset="-198493.8299">14717 16502 989 0,'0'-8'519'15,"0"-9"-185"-15,-1 18-160 16,-1 8-70-16,7 15-85 16,0 3-6-16,11 7-144 15</inkml:trace>
  <inkml:trace contextRef="#ctx0" brushRef="#br0" timeOffset="-197783.9799">15573 16702 842 0,'1'-5'325'0,"14"-3"-224"16,7-2-23-16,11-3-29 16,9 0-15-16,7 2-26 15,1 1-2-15,-12 2-2 16,-5 8-2-16,-24 4 0 16,-11 5 2-16,-19 11 12 15,-8 0 9-15,-6 7 18 16,1-1 8-16,10 3-1 15,6-2-7-15,20-4-19 16,3-5-9-16,20-3-9 0,3-6 1 16,9-7-29-16,11-2-35 15,0-13-122-15,4-2-76 16,-3-5-76-16,-5-2 35 16,-8 6 174-16,-5-1 134 15,-9 7 202-15,-6 6 39 16,-11 6 3-16,-6 7-33 15,-10 8-57-15,0 1-29 16,-7 3-47-16,2 0-23 0,-3-11-33 16,2-4-7-16,7-15-6 15,0-6-4-15,7-11-10 16,2 0-7-16,9 0-6 16,5 3-2-16,-1 4-1 15,6 6 0-15,-1 15 14 16,-2 5 7-16,9 16 10 15,0 4 3-15,1 4-9 16,5 4-4-16,0 0-46 16,-2-1-76-16</inkml:trace>
  <inkml:trace contextRef="#ctx0" brushRef="#br0" timeOffset="-197616.75">16418 16646 1162 0,'8'9'446'0,"9"13"-316"0,3 8-40 16,7 12-24-16,-3 4-21 15,4 8-24-15,-5 2 9 16,-2-6-105-16,-8-8-93 16</inkml:trace>
  <inkml:trace contextRef="#ctx0" brushRef="#br0" timeOffset="-197459.3799">16590 16675 665 0,'-6'-11'414'16,"-7"-14"-37"-16,-7 21-118 15,1 7-33-15,-12 17-71 16,0 13-36-16,-7 19-55 16,-6 5-18-16,3 13-21 15,-5-2-7-15,5-3-90 16,6-7-107-16</inkml:trace>
  <inkml:trace contextRef="#ctx0" brushRef="#br0" timeOffset="-196982.51">16767 16642 798 0,'0'-6'427'15,"0"-1"-144"-15,0 10-81 16,-3 8-31-16,-3 14-70 15,1 6-18-15,4 8-18 16,4 4-9-16,14-4-14 16,4-8-5-16,15-14-7 15,4-9-3-15,5-21 2 16,-2-10-1-16,-14-10-27 16,-6-3-27-16,-19-2-107 15,1 8-77-15,-7 4-210 0</inkml:trace>
  <inkml:trace contextRef="#ctx0" brushRef="#br0" timeOffset="-196849.09">16931 16514 513 0,'-1'-6'330'15,"-2"-6"13"-15,-1 3-49 16,2 3-98-16,1 5-53 16,1 5-91-16,0-4-30 0,0 0-74 15,0 1-96-15</inkml:trace>
  <inkml:trace contextRef="#ctx0" brushRef="#br0" timeOffset="-196267.8599">17142 16617 900 0,'12'3'396'15,"6"0"-203"-15,16 4-105 16,3-2-15-16,4-5-43 16,1 0-12-16,-7 0-6 15,-3-1 0-15,-19-5 1 16,-7 0-3-16,-9 4-5 16,-10-5-3-16,-9 9-3 0,-4 3-2 15,-8 5-1-15,4 7 1 16,4 4 8-16,6 5 10 15,8-1 18-15,9 4 8 16,10-3 5-16,2-5-3 16,11-3-8-16,2-8-4 15,3-11-7-15,3-4-2 16,1-10-5-16,-1-4-1 16,-5-2-5-16,-3-4 0 15,-3 5-4-15,-4 2-2 0,-3 11-13 16,2 7 8-16,-9 8 18 15,3 11 6-15,-12 4 17 16,6 6-9-16,-2 1-11 16,-3-5-5-16,15-4-3 15,-8-12 2-15,6-11 3 16,7-6-2-16,-9-14-3 16,11-4-3-16,-1-5-8 15,-3 0-1-15,16 4-1 16,-3 8 0-16,5 11-7 15,-3 3 12-15,-10 18 34 16,-6 1 14-16,-10 11 22 16,-1 6-9-16,-4 3-29 15,-3 4-12-15,6-1-95 0,4 1-95 16</inkml:trace>
  <inkml:trace contextRef="#ctx0" brushRef="#br0" timeOffset="-195650.61">17866 16682 915 0,'11'-2'400'0,"7"-5"-168"15,17 2-153-15,5 1-11 16,11-2-23-16,0-1-14 16,-4-1-16-16,-3 0-1 0,-17 1-1 15,-11 2-2-15,-18 2-7 16,-13-1-3-16,-17 5-4 16,-6 5-1-16,-5 10 1 15,2 3 10-15,15 8 17 16,7 6 6-16,9 0 9 15,13 6-9-15,8-3-12 16,8-5-4-16,16-9-9 16,4-13-27-16,11-12-103 15,6-7-92-15</inkml:trace>
  <inkml:trace contextRef="#ctx0" brushRef="#br0" timeOffset="-195400.0799">18670 16707 874 0,'-13'8'431'0,"-13"15"-160"16,-8 5-60-16,0 3-93 0,-6 2-35 16,-1-13-37-16,4-4-10 15,-2-16-14-15,11-6-3 16,12-13-8-16,6-5-9 16,13-4-13-16,6-2-4 15,17 4-3-15,1 4 5 16,6 11 9-16,-8 6 8 15,-4 13 19-15,-2 9 7 16,-6 8 3-16,8 10-6 0,-3 2-11 16,-2-1 10-16,9-4-94 15,-6-8-95-15</inkml:trace>
  <inkml:trace contextRef="#ctx0" brushRef="#br0" timeOffset="-195264.49">18975 16828 1161 0,'6'13'480'0,"1"15"-283"16,0 8-28-16,-12 0-46 15,-8-2-34-15,-9-5-66 16,-4-6-88-16</inkml:trace>
  <inkml:trace contextRef="#ctx0" brushRef="#br0" timeOffset="-194784.56">19767 16685 854 0,'-9'10'432'0,"-16"10"-106"15,-5 3-111-15,-12 7-81 16,0-3-35-16,0-5-52 16,5-4-17-16,0-18-10 15,9-1-1-15,10-13-6 16,-1-9-12-16,15 0-15 16,1-6-6-16,11 4-7 15,8 3 6-15,5 8 22 16,4 10 10-16,4 13 20 15,8 13 7-15,5 15-6 16,1 3-7-16,-5 5-10 0,-8 1-9 16,-11-10-127-16,-7-6-116 15</inkml:trace>
  <inkml:trace contextRef="#ctx0" brushRef="#br0" timeOffset="-194651.31">19568 16473 991 0,'0'-7'431'0,"-3"-4"-232"16,4 10-116-16,3 12-81 15,8 8-79-15</inkml:trace>
  <inkml:trace contextRef="#ctx0" brushRef="#br0" timeOffset="-194383.53">19930 16803 1040 0,'12'10'469'16,"8"10"-209"-16,4-3-153 16,-2-9-20-16,-1-8-40 15,-2-8-14-15,-2-12-18 16,0-5-16-16,-11-8-31 16,-6 1-13-16,-19-3-6 15,-11 6 6-15,1 17 16 16,-1 7 6-16,4 12 6 0,1 8 5 15,10 11 22-15,-4 4 15 16,12 14 23-16,5 7 4 16,3 7-14-16,5-4-10 15,8-4-16-15,-1-8 7 16,-4-17-117-16,4 1 60 16</inkml:trace>
  <inkml:trace contextRef="#ctx0" brushRef="#br0" timeOffset="-194084.6">20428 16734 1124 0,'-2'10'490'0,"-5"14"-241"16,-4 4-62-16,-9 1-49 15,-1 1-26-15,-11-7-41 16,-3-7-14-16,-4-12-27 15,-5-11-7-15,8-13-34 16,5-8-19-16,13-5-24 16,9 2-5-16,10 0 15 15,11 10 13-15,11 7 22 16,5 8 13-16,7 13 31 16,-1 7 15-16,-1 14 9 0,-5 4-8 15,-2 10-22-15,-6-1-11 16,-2-3-78-16,-4-3-40 15</inkml:trace>
  <inkml:trace contextRef="#ctx0" brushRef="#br0" timeOffset="-193611.9499">20944 16605 1061 0,'0'-3'465'16,"4"3"-264"-16,-5 6-42 15,1-6-75-15,-1 30-35 0,-2 45-22 16,4-23-8-16,1-1-10 16,-2-1-51-16,4-10-442 15</inkml:trace>
  <inkml:trace contextRef="#ctx0" brushRef="#br0" timeOffset="-193301.11">21292 16680 704 0,'-12'-6'428'16,"-8"-4"-23"-16,-7 7-216 15,-1 4-56-15,4 10-67 16,2 1-26-16,10 9-27 16,7 5-5-16,8 5-4 15,9 3 0-15,14 0 2 0,8-2 2 16,4-12 5-16,1-8 1 16,-6-12 8-16,-5-7 5 15,-21-10 4-15,-11-3 0 16,-20-1-4-16,-14-2-7 15,-3 11-10-15,-3 3-7 16,14 9-70-16,10 0-113 16</inkml:trace>
  <inkml:trace contextRef="#ctx0" brushRef="#br0" timeOffset="-193001.8199">21588 16719 743 0,'-11'-7'432'16,"-6"-2"-94"-16,-14-4-109 15,6 7-34-15,0 6-93 16,7 5-28-16,11 10-41 16,-2 2-7-16,4 7-5 15,5 3 0-15,9 6-5 16,11-4 1-16,17-2 3 15,0-11 1-15,7-14 6 0,-3-6 1 16,-12-16 1-16,-8-3 1 16,-16-4-6-16,-6 0-7 15,-15 4-12-15,-6 1-28 16,-3 7-86-16,0 4-92 16</inkml:trace>
  <inkml:trace contextRef="#ctx0" brushRef="#br0" timeOffset="-192684.75">21740 16798 733 0,'14'12'452'15,"7"6"-7"-15,4 3-259 16,6 2-36-16,-4-8-52 16,0-4-18-16,-3-10-15 15,0-7-8-15,1-14-17 16,4-2-8-16,-7-9-11 15,-6-1-4-15,-16-3-7 16,-13-1-3-16,-15 2-7 16,-4 6 0-16,-4 10-10 15,4 7-3-15,7 21-8 16,2 6-1-16,5 17 11 16,3 11 11-16,7 10 21 15,4 8 10-15,5 6 2 16,5 0-4-16,-1-8-13 15,-2-5-3-15,-1-7-3 0,-2-4-5 16,0-8-99-16</inkml:trace>
  <inkml:trace contextRef="#ctx0" brushRef="#br0" timeOffset="-192184.75">22150 16862 704 0,'7'3'431'16,"4"1"15"-16,12 4-282 16,7-1-24-16,8-1-47 15,-1-5-21-15,-6-12-24 0,-8-5-11 16,-12-9-18-16,-1-3-7 15,-13-2-23-15,-5-2-4 16,-18-4-3-16,-7 5 0 16,-9 8 6-16,-1 11 2 15,5 22 13-15,1 9 7 16,11 19 36-16,7 10 15 16,11 17 11-16,4 6 2 15,7 1-19-15,2-3-16 0,7-13-21 16,4-7-10-16,4-13-129 15,3-9-73-15</inkml:trace>
  <inkml:trace contextRef="#ctx0" brushRef="#br0" timeOffset="-191768.29">22721 16803 491 0,'-11'-11'355'0,"-9"-9"19"16,-11 4-131-16,-5-3-27 15,1 9-76-15,0 5-39 0,5 7-45 16,2 9-9-16,10 7-2 16,6 6 10-16,16 7 9 15,7 0 0-15,16-1-6 16,5-7-7-16,6-15-8 15,3-9-3-15,-5-14-6 16,-7-6-3-16,-12-4-9 16,-11-2-10-16,-15 2-113 15,-4 3-78-15</inkml:trace>
  <inkml:trace contextRef="#ctx0" brushRef="#br0" timeOffset="-191318.4499">22882 16768 581 0,'-8'4'369'15,"3"5"32"-15,-2 7-146 0,-1 9-81 16,9 3-26-16,3 2-46 16,-4-5-21-16,2-7-29 15,-6-7-9-15,-3-9-10 16,6-5-3-16,1-13-4 15,2-2-3-15,6-13-10 16,-1-2-3-16,1-4-4 16,6 1-2-16,2 4-4 15,4 2-3-15,13 13-3 16,-3 3 5-16,0 12 6 16,-1 8 3-16,-13 13 7 15,-2 8-5-15,-8 12-3 16,-1 5 0-16,-7-1-18 15,1-4-63-15</inkml:trace>
  <inkml:trace contextRef="#ctx0" brushRef="#br0" timeOffset="-190797.9799">23392 16688 1077 0,'-11'-7'437'16,"-7"-2"-281"-16,-1 2-54 15,11 7-44-15,3 5-11 0,1 1-7 16,4 3-4-16,5 4-11 16,7 0-7-16,3 2-5 15,5-3-2-15,0-3-1 16,-3-3 1-16,-3-3 0 15,-10-3-2-15,-13 2-5 16,-6-2-2-16,-13 2-1 16,1 2-1-16,-2 6 3 15,-1 3 2-15,13 7 0 16,1 1 1-16,16 4 2 16,6 0 3-16,3-7 14 15,5-1 4-15,1-9 4 16,-5-6-2-16,13-8-9 15,3-2-4-15,6-11-4 16,7-3-1-16,3 0-3 16,-7-8-2-16,-7 1 0 15,-7 0-1-15,-12 3 0 0,-3 6-3 16,-4 13 19-16,-2 4 7 16,-4 11 8-16,2 7 5 15,-1 9-15-15,3 8-6 16,3 9-5-16,3-1-3 15,3 3-4-15,2-7-6 0,-3-13-89 16,0-10-63-16</inkml:trace>
  <inkml:trace contextRef="#ctx0" brushRef="#br0" timeOffset="-190013.65">23847 15941 970 0,'0'0'466'15,"0"-1"-180"-15,-2 22-138 16,2 18-45-16,0 19-39 16,0 14-3-16,5 20-17 15,2 9-4-15,3 2-20 16,-5-12-85-16</inkml:trace>
  <inkml:trace contextRef="#ctx0" brushRef="#br0" timeOffset="-189678.01">23884 17000 1334 0,'-1'-1'645'0,"1"-5"-188"16,6 3-232-16,4 2-128 15,2-2-23-15,1 2-63 16,-1-3-69-16,-3-13-656 16</inkml:trace>
  <inkml:trace contextRef="#ctx0" brushRef="#br0" timeOffset="-189353">23591 16253 1227 0,'-2'1'534'16,"-4"9"-291"-16,3 11-95 0,2 24-99 15,5 7-35-15</inkml:trace>
  <inkml:trace contextRef="#ctx0" brushRef="#br0" timeOffset="-121194.01">24077 2931 555 0,'-15'16'285'16,"-14"13"-82"-16,-10 14-65 15,-4 14-13-15,-1 17-42 0,-2 7-31 16,6 22-20 0,-3-3-10-16,-3-11-9 15,6-7-1-15,2-25 0 0,7-7 1 16,16-14 6-16,4-11-42 15,7-15-288-15</inkml:trace>
  <inkml:trace contextRef="#ctx0" brushRef="#br0" timeOffset="-120909.41">22915 3383 738 0,'15'9'329'16,"16"8"-169"-16,24 18-22 15,11 4-1-15,26 10-38 16,3 2-24-16,0 0-36 16,5-2-10-16,-11-12-120 15</inkml:trace>
  <inkml:trace contextRef="#ctx0" brushRef="#br0" timeOffset="-120360.26">23005 3368 686 0,'-10'0'292'16,"-10"2"-146"-16,-6 2-29 16,-5-2-34-16,5 5-14 15,-7-4-37-15,1 0-12 16,1 6-14-16,-1-6-6 15,10 3-8-15,8 3-4 16,7-3-2-16,7 4 2 0,12 5 7 16,8-1 14-16,14 8 20 15,5 2 8 1,1 0 7-16,0 3-7 0,-6-8-8 16,-6-1-3-16,-9-8-131 15</inkml:trace>
  <inkml:trace contextRef="#ctx0" brushRef="#br0" timeOffset="-120019.09">22945 2920 583 0,'0'-2'308'15,"2"0"-84"-15,-7 3-60 16,4-1-73-16,-4 12-20 0,-30 47-18 15,19-23-14-15,0-4-16 16,-5-5-5-16,5-2-7 16,2-4 5-16,5-8-107 15,3-7-101-15</inkml:trace>
  <inkml:trace contextRef="#ctx0" brushRef="#br0" timeOffset="-119884.63">22746 2971 665 0,'4'1'315'0,"12"1"-93"16,5 8-95-16,17 5-75 15,9 5 0-15,7 6-24 16,7 3-7-16,0-8-101 16</inkml:trace>
  <inkml:trace contextRef="#ctx0" brushRef="#br0" timeOffset="-119344.14">24204 2909 645 0,'-8'5'288'0,"-13"2"-111"16,-9 6-68-16,-9 7-36 15,-7-10-13-15,-2 14-29 16,-1-4-14-16,13-2-8 16,3 1-1-16,15-10-4 15,11 4 0-15,0-12 2 0,7-1 2 16,6-9-1-16,-1-3 1 15,12 2-4-15,3-1 0 16,-2-4-4-16,6 0 3 16,-2 7 3-16,-1 0 0 15,0 14 8-15,-2 5 0 16,0 9 1-16,-2 8 0 16,-4 2-3-16,-2 2-3 15,-4-2-25-15,2-4-92 0</inkml:trace>
  <inkml:trace contextRef="#ctx0" brushRef="#br0" timeOffset="-119107.61">24502 2656 1017 0,'0'5'380'0,"3"5"-266"16,-3 2-33-16,1 12 17 16,0 1-4-16,-2 10-25 15,-2 5-15-15,-5 1-25 16,-2 0-7-16,-6-10-17 0,-1-5-42 16,-1-15-128-16,-1-9-146 15</inkml:trace>
  <inkml:trace contextRef="#ctx0" brushRef="#br0" timeOffset="-118978.33">24324 2773 613 0,'13'8'356'0,"16"8"-7"0,14 7-212 16,2 2-15-16,7 3-37 16,1-6-20-16,-6-3-22 15,-5-5-48-15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30T10:24:53.7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1672 5327 744 0,'-2'3'367'0,"-3"9"-110"15,-1 14-64-15,3 26-59 16,2 13-21-16,2 24-38 16,7 5-16-16,3-2-29 15,3-6-5-15,0-21-48 16,2-8-70-16,5-19-270 15</inkml:trace>
  <inkml:trace contextRef="#ctx0" brushRef="#br0" timeOffset="351.4699">2080 5725 908 0,'-2'-3'409'15,"-7"2"-185"-15,-2 3-37 16,-7 5-59-16,-1 9-27 16,-6 7-49-16,3 6-24 0,11 12-31 15,6 2-9-15,18-3 0 16,6-4 2-16,10-11 9 15,0-7 4-15,7-10 7 16,-2-7 4-16,-7-13 13 16,-4 0 5-16,-23-13 4 15,-6-2-1-15,-16 4-13 16,-4-1-9-16,0 9-49 16,2 2-66-16,4 5-442 15</inkml:trace>
  <inkml:trace contextRef="#ctx0" brushRef="#br0" timeOffset="523.04">2195 5800 887 0,'15'6'383'0,"19"7"-203"0,2 4-40 15,7 8-66-15,3 4-20 16,3 3-31-16,2 4-8 15,-13-4-23-15,-3-2-46 16,-6-11-217-16</inkml:trace>
  <inkml:trace contextRef="#ctx0" brushRef="#br0" timeOffset="698.58">2491 5740 1062 0,'-10'16'456'0,"-24"19"-249"16,-2 10-62-16,4 10-79 16,-5 3-20-16,6 4-26 15,3-3 21-15,10 2-152 16,-1-9-147-16</inkml:trace>
  <inkml:trace contextRef="#ctx0" brushRef="#br0" timeOffset="1033.6699">2629 5754 907 0,'0'-1'446'0,"-2"-1"-168"16,0 7-131-16,1-5-38 16,0 5-52-16,-1 24-9 15,1 33-16-15,2-31-3 16,10-2-13-16,7-3-6 0,1-9 1 16,8-6 0-16,3-11 8 15,-3-10 3-15,9-9 4 16,0-4 0-1,-4-8-17-15,-1 2-24 0,-17-5-73 16,-8 5-66-16,-17 5-219 16</inkml:trace>
  <inkml:trace contextRef="#ctx0" brushRef="#br0" timeOffset="1160.53">2702 5549 771 0,'0'-1'392'0,"1"3"-138"16,2-1-113-16,-3-1-86 0,0 0-107 16</inkml:trace>
  <inkml:trace contextRef="#ctx0" brushRef="#br0" timeOffset="1749.88">3175 5697 760 0,'-8'-5'398'0,"-11"-6"-91"15,1 3-85-15,1 6-98 16,0 3-41-16,8 9-64 16,-2 0-22-16,7 5-14 15,5-1 3-15,8-3 5 16,7 3 7-16,7-5 6 16,-1-3 0-16,-2-4 5 15,-1-2 1-15,-7-1 4 16,-3-2 1-16,-7-1-2 15,-4 1-5-15,-10 3-8 0,-7-1-1 16,-5 10-4-16,-1 3 1 16,0 7 0-16,9 4-2 15,3 2-2-15,5-2 0 16,9-2 0-16,3-2 1 16,8-6 5-16,6 0 2 15,7-6 1-15,9 0 3 16,-2-9 3-16,2-6 3 15,-6-9 2-15,-3-8 0 0,2-4-1 16,-7-2-1-16,-3 2-2 16,-4 3 0-16,-8 6 24 15,-2 5 19-15,-2 9 28 16,0 6 10-16,-1 11-15 16,1 4-20-16,1 5-30 15,3 4-12-15,4 2-68 16,3-1-70-16</inkml:trace>
  <inkml:trace contextRef="#ctx0" brushRef="#br0" timeOffset="2193.23">4218 5711 820 0,'-7'-3'397'0,"-12"-3"-135"16,-6 0-41-16,-7 9-69 15,3 4-46-15,3 6-73 16,7 4-23-16,8 7-16 16,2 1-3-16,9 5 1 15,7 4 2-15,14-8 6 16,5-5 3-16,9-11 12 15,-2-10 5-15,0-10 24 16,-8-9 14-16,-8-6 10 16,-4-4 0-16,-14 1-21 15,-1 2-16-15,-15 4-28 16,-1 4-56-16</inkml:trace>
  <inkml:trace contextRef="#ctx0" brushRef="#br0" timeOffset="2749.57">5163 5808 548 0,'8'-9'295'15,"3"-15"-35"-15,8-9-111 16,7-8-56-16,0-7-3 15,5-3 3-15,-6 6-1 16,-7 1 1-16,-6 7-2 16,-7 8-8-16,-6 5-5 15,-6 18-19-15,-4 7-12 16,2 24-31-16,2 12-13 0,8 16-5 16,8 11 0-1,6 5 2-15,3 1 3 0,-1-5-27 16,3-9-70-16</inkml:trace>
  <inkml:trace contextRef="#ctx0" brushRef="#br0" timeOffset="3137.44">5705 5414 943 0,'-7'-6'375'0,"-13"-5"-245"0,-1 4-38 16,0 10-35-16,1 3-11 16,10 8-25-16,5 3-4 15,8-3-9-15,3 3-3 16,6-6 4-16,3-2 4 15,2-8 5-15,0-5 2 16,6-11 1-16,3-3-3 16,5-4-2-16,2 1 2 15,2 5 5-15,3 7 2 0,-10 9 1 16,-4 9-4-16,-14 11 7 16,-10 2 4-16,-2 8 4 15,-6-8 1-15,-8-4 2 16,2-2-50-16,-7-10-149 15,3 2-180-15</inkml:trace>
  <inkml:trace contextRef="#ctx0" brushRef="#br0" timeOffset="3309.25">5664 5619 1038 0,'6'0'460'15,"6"-2"-220"-15,13 2-135 16,8-4-32-16,15 0-38 16,-2 0-11-16,-1 2-20 15,-9-4-60-15,-11 4-238 0</inkml:trace>
  <inkml:trace contextRef="#ctx0" brushRef="#br0" timeOffset="3471.39">5686 5709 830 0,'6'2'418'0,"11"3"-109"15,12 2-103-15,18-1-54 16,5-3-35-16,-4-1-46 16,-1-2-15-16,-6-4-99 15</inkml:trace>
  <inkml:trace contextRef="#ctx0" brushRef="#br0" timeOffset="4099.58">6627 5461 991 0,'-2'2'381'0,"-3"19"-269"16,-2 10-46-16,8 28-37 15,0 6 14-15,3 5 17 16,2-3 5-16,4-14-5 16,-6-9-10-16,0-21-11 15,4-11 9-15,-10-20 7 16,4-11 1-16,1-18-9 15,-3-9-14-15,0-7-10 16,-3 0-3-16,-4-3-2 16,-1-1-1-16,-1 8-9 15,2 2-8-15,7 21-11 16,2 15-15-16,9 25-7 16,12 16 1-16,16 16-1 15,4 7 14-15,14 5 13 16,-8-3 5-16,-4-4 9 15,-1-10 4-15,-8-21 8 16,4-12 6-16,-8-23 8 0,0-9 2 16,-8-13 1-16,-4-5 0 15,-12-1-1-15,-8-7-1 16,-14 0-10-16,-3 3-6 16,1 13-73-16,2 5-58 15,6 20-267-15</inkml:trace>
  <inkml:trace contextRef="#ctx0" brushRef="#br0" timeOffset="4259.8">7357 5825 1310 0,'1'3'591'15,"1"-1"-280"-15,1-3-155 16,-5 0-44-16,2 0-155 15,0-1 7-15</inkml:trace>
  <inkml:trace contextRef="#ctx0" brushRef="#br0" timeOffset="4932.72">7803 5528 769 0,'-4'3'353'15,"-2"7"-161"-15,1 15-95 16,0 12-42-16,5 15-9 15,0 4 6-15,4 4 2 16,-1-8 2-16,1-15-9 16,6-10-9-16,-4-24 7 15,3-8 0-15,-1-21-1 16,-3-8-4-16,1-13-15 16,-8-5-5-16,-6-1-4 15,0-3 0-15,-3 2-5 16,-3 2-3-16,7 14-10 0,1 10-6 15,4 21-17-15,7 13-4 16,11 24 2-16,2 11 2 16,16 17 18-16,1 3 5 15,6-6 4-15,4-3 3 16,4-14 8-16,1-11 3 0,-4-19 12 16,-2-12 5-16,-9-19 4 15,-1-7 0-15,-10-12 12 16,-4-4 0-16,-20-6-2 15,-7-7 0-15,-16-7-23 16,-7 1-8-16,3 9-11 16,3 15-35-16,9 27-127 15,6 14-108-15</inkml:trace>
  <inkml:trace contextRef="#ctx0" brushRef="#br0" timeOffset="5599.38">8419 5692 730 0,'0'2'365'0,"6"0"-94"0,8 1-88 16,6-6-54-16,4-2-28 16,-1-10-43-16,-2-3-15 15,-6 0-14-15,-5 1-2 16,-10 2-7-16,-7 2-4 15,-13 2-9-15,-8 2-6 16,-4 12-12-16,-1 5-6 16,9 11-4-16,6 9-1 15,5 7 10-15,8 3 6 16,7-3 7-16,6 1 1 0,11-9 2 16,4-6 2-16,5-10 3 15,1-7 5-15,2-9 3 16,-2-10 0-16,-2-4-5 15,1-5-8-15,-6-1-8 16,1 3-2-16,-8-4-3 16,-2 4 8-16,-6 9 1 15,-3 0 0-15,-4 10-8 16,-1 3-4-16,-3 6-4 16,-2 7 0-16,3 7 8 15,1 2 0-15,4 0 4 16,5 2 4-16,7-4 0 15,1-2 6-15,7-4 4 16,0-7 1-16,-2-10 6 16,-2-6-1-16,-3-5-1 15,3-5-1-15,-1-4-5 0,-5-2 1 16,-4 2-3-16,-5 6-5 16,-6 7 6-16,5 6-1 15,-4 11 1-15,0 6 1 16,4 10-5-16,-2-2 1 15,7-1-1-15,4 2 0 16,7-7-2-16,7-1 15 16,7-12 33-16,3-5 10 15,6-10 15-15,-14-4-7 0,-8-7-22 16,-8-3-7-16,-15-3-31 16,0 1-56-16,-5 7-202 15</inkml:trace>
  <inkml:trace contextRef="#ctx0" brushRef="#br0" timeOffset="5836.21">9191 5356 676 0,'1'-10'410'0,"5"-6"-20"16,-4 6-127-16,1 17-106 15,2 15-48-15,7 20-57 16,1 9-2-16,1 8-14 0,1 5-8 16,-1 0-10-16,-2-2-3 15,1-4-18-15,-5-9-41 16,-6-20-123-16,1-7-149 16</inkml:trace>
  <inkml:trace contextRef="#ctx0" brushRef="#br0" timeOffset="5971.15">9183 5634 1225 0,'6'-1'525'15,"2"-1"-268"-15,13 2-166 16,6 1-39-16,5-4-25 16,5 1 13-16,4 0-120 15</inkml:trace>
  <inkml:trace contextRef="#ctx0" brushRef="#br0" timeOffset="6665.96">9763 5703 663 0,'-5'-8'356'0,"-10"-9"-72"16,-4-2-42-16,-6 7-74 15,-7 1-26-15,-1 11-66 16,-1 6-28-16,15 6-38 16,-1 5-13-16,12 4-4 15,8 1 2-15,8-2 4 16,12-3 2-16,8-6 7 15,4-5 2-15,5-7 5 16,-8-6-1-16,-1-7 2 16,-1-3 0-16,-11-5-3 15,6 2 1-15,-8 2-6 16,-9 2-4-16,5 10-4 16,-8 3 0-16,5 10-1 15,3 8 1-15,4 8 2 16,-2 3 2-16,-6-2 4 0,-1-1 2 15,-5-11 4-15,3-2-1 16,4-10 5-16,5-5 1 16,6-10-6-16,3-3-5 15,6-5-10-15,-1 0-6 16,0 1-2-16,-1 5 0 16,-3 6-2-16,-4 9 0 15,-4 12 18-15,-4 8 9 16,-4 12 20-16,-2-2 4 15,-4 2-13-15,0-2 6 0,3-7-119 16,2-6-70-16</inkml:trace>
  <inkml:trace contextRef="#ctx0" brushRef="#br0" timeOffset="8600.62">23633 7022 812 0,'-8'6'358'16,"-11"15"-164"-16,-1 9-60 15,-6 19-42-15,-2 3-4 16,0-1-17-16,0 1-9 16,12-12-20-16,5-9-8 0,13-15-6 15,5-15-1-15,12-24-4 16,8-11-1-16,4-18-7 16,5-5-1-16,-4 0 10 15,-3-4 3-15,-8 1 0 16,0 4 0-16,-8 14 7 15,-2 9 2-15,-5 30-6 16,-1 15-5-16,3 26-17 16,3 10-8-16,8 14 6 15,0 3 0-15,4 3-3 16,0-1 0-16,-4-10-8 16,1-4-45-16,-10-19-154 15,-6-13-153-15</inkml:trace>
  <inkml:trace contextRef="#ctx0" brushRef="#br0" timeOffset="8739.18">23536 7182 898 0,'9'4'487'0,"5"0"-84"16,23 5-246-16,9 3-38 15,15 1-69-15,3 2-23 16,-11-6-103-16</inkml:trace>
  <inkml:trace contextRef="#ctx0" brushRef="#br0" timeOffset="9425.99">17161 4312 882 0,'-3'17'406'0,"0"15"-151"16,3 22-121-16,5 12-18 15,-1 5-32-15,-3-6-27 16,4-4-27-16,-4-8 7 16,6-13-111-16,3-14-104 15</inkml:trace>
  <inkml:trace contextRef="#ctx0" brushRef="#br0" timeOffset="9781.62">17109 4430 1012 0,'5'-10'477'0,"12"-19"-188"15,4 0-85-15,17 5-101 16,3 1-33-16,16 16-46 16,0 4-11-16,-1 10-7 15,-3 8-4-15,-28 2-2 16,-9 4-3-16,-24 2 1 15,-12-4-4-15,-6 7-14 16,-6-3-5-16,7-7-21 16,9 4-2-16,16-12 10 15,14 2 6-15,16 5 16 0,5 0 8 16,-2 7 4-16,-4 1 3 16,-12 7 30-16,-14 0 23 15,-16 6 40-15,-16 1 16 16,-31-11-12-16,-9-2-17 15,-8-18-35-15,9-7-17 16,24-14-52-16,14-5-60 16</inkml:trace>
  <inkml:trace contextRef="#ctx0" brushRef="#br0" timeOffset="18664.39">10916 5597 609 0,'4'11'298'15,"4"7"-98"-15,-2 14-105 16,-2 5-19-16,-4 8-27 16,-5-2-7-16,-3-5-18 15,2-6-7-15,6-16-4 16,2-10-3-16,13-24-6 0,5-12-1 15,2-13-2-15,3-2 1 16,-3 2 4-16,-2 6 0 16,-6 10 39-16,-3 4 20 15,-10 9 36-15,2 12 9 16,-9 5-33-16,-5 9-20 16,-3 9-36-16,1 3-9 0,7 1-8 15,4 3-2-15,14-5-1 16,6 0 1-1,11-4 6-15,4-4-39 0,5-1-200 16,-1-7-256-16</inkml:trace>
  <inkml:trace contextRef="#ctx0" brushRef="#br0" timeOffset="19080.98">11486 5679 623 0,'-3'7'385'16,"-3"1"-39"-16,-10 13-125 15,-5-3-40-15,-10 8-75 16,1 2-34-16,-7-8-38 16,5 1-10-16,8-17-3 15,-2-7-4-15,19-12-15 16,4-6-6-16,4-5-12 16,10-1-1-16,2-2 8 15,-1 0 4-15,5 9 2 0,1 4-2 16,-5 11 1-16,-1 5 4 15,-1 17 21-15,0 4 10 16,0 8 7-16,8 7-3 16,-2-4-17-16,1-2-4 15,4-6-3-15,3-7-1 16,-1-17 2-16,2-5 0 0,2-16-1 16,-6-2 0-16,-5-7-2 15,-3-2 0-15,-4 0-1 16,0 0-2-16,-3 10-3 15,-1 5-4-15,-3 16-7 16,3 5-1-16,-3 16 9 16,4 9 6-16,2 4 6 15,-2 6 1-15,2-3-4 16,-2-6 4-16,0-13-574 16</inkml:trace>
  <inkml:trace contextRef="#ctx0" brushRef="#br0" timeOffset="20197.82">1797 6857 314 0,'-6'-6'275'0,"-5"-4"37"0,-5 3-65 15,-6 1-23 1,-7 6-56-16,-3 4-28 0,1 10-51 16,1 3-24-16,5 11-40 15,6 2-14-15,10 9-16 16,4 0-7-16,23-2 5 16,6-4 4-16,16-13 8 15,8-3 3-15,-12-20 6 16,0-2 5-16,-16-14 12 15,-12-3 31-15,-15 0 14 16,-13-4-1-16,-12 8-10 16,-2 3-34-16,0 7-21 15,9 6-6-15,11 2-72 16,4-2-122-16</inkml:trace>
  <inkml:trace contextRef="#ctx0" brushRef="#br0" timeOffset="20365.54">1854 6893 933 0,'23'-6'400'0,"13"-5"-209"16,10 5-116-16,0-1-21 16,-4 7-31-16,-8-1-8 15,-5 2-22-15,-2 6-52 16,-11-5-315-16</inkml:trace>
  <inkml:trace contextRef="#ctx0" brushRef="#br0" timeOffset="20511.48">2035 6931 796 0,'0'14'391'0,"-6"10"-121"16,2 4-45-16,4 3-69 15,-4-2-37-15,9-3-60 16,3-3-24-16,4-4-89 15,-1-11-117-15</inkml:trace>
  <inkml:trace contextRef="#ctx0" brushRef="#br0" timeOffset="21047.54">2477 7020 733 0,'-8'-8'342'15,"-10"-10"-124"-15,0 3-55 16,-5 4-60-16,0 6-22 16,-6 9-45-16,2 5-21 15,10 7-16-15,3 1-6 16,12 6-2-16,2-2 0 15,5-2 4-15,3-2 3 0,10-7 5 16,4-2 3-16,5-9 4 16,0-3 1-16,-1-7 1 15,-1 0 0-15,-9-7-1 16,-4 1-1-16,-7 3 0 16,-3 1 0-16,-2 8 8 15,-2 1 4-15,0 8 0 16,1-4-1-16,0 0-11 15,1 14-5-15,10 33-3 16,1-31 1-16,5-9 5 16,-1-7 2-16,1-5 6 15,1-3 1-15,-1-10 0 16,5 2-3-16,-1-4-5 16,4 4-5-16,0 3 13 0,1 4 6 15,2 8 17 1,-4 4 11-16,3 14 4 0,-6-4 7 15,-8 10 14-15,-8-8-1 16,-12 4-11-16,-9-3-12 16,-9-6-74-16,1 1-81 15</inkml:trace>
  <inkml:trace contextRef="#ctx0" brushRef="#br0" timeOffset="21614.04">3737 6856 976 0,'-12'-1'452'15,"-14"3"-207"-15,-2 7-52 16,-4 6-75-16,1 5-38 16,10 5-51-16,2-2-12 15,19 7-25-15,10 0-2 16,15-4 8-16,8-1 4 16,7-13 5-16,-6-4 3 15,0-11 4-15,-3-9 5 0,-14-7 8 16,-1-6 2-16,-15-10 1 15,-8-4-5-15,-10-14-8 16,-2-6-3-16,0-5-8 16,6 0-2-16,13 8-7 15,4 4-5-15,13 14-10 16,6 3-4-16,10 20-4 16,9 13-12-16,2 7-98 15,-1 12-95-15</inkml:trace>
  <inkml:trace contextRef="#ctx0" brushRef="#br0" timeOffset="21880.48">3981 6888 993 0,'-2'10'425'0,"-5"1"-211"15,1 12-94-15,6 4-10 16,3 3-20-16,7-3-14 16,6-9-4-16,6-3 3 0,2-12 8 15,4-2 3-15,2-3-12 16,-6-10-12-16,-2-1-16 16,-4-4-8-16,-10-3-17 15,-2 0-4-15,-5-3-65 16,-1-1-66-16,-2 3-257 15</inkml:trace>
  <inkml:trace contextRef="#ctx0" brushRef="#br0" timeOffset="22164.29">4350 6978 846 0,'-1'6'408'0,"2"7"-142"15,3 2-71-15,7-3-75 16,4 2-23-16,4-6-23 16,0-1-6-16,2-7 0 0,5 1-4 15,-4-4-4-15,-4-6 3 16,-2-6-5-16,-7-5-2 16,-9-5-10-16,2 5-9 15,-19-2-6-15,-7 4 3 16,-5 10-2-16,-9 2-6 15,4 7-12-15,7 6-11 16,8 3-63-16,6 1-82 16</inkml:trace>
  <inkml:trace contextRef="#ctx0" brushRef="#br0" timeOffset="22712.57">5556 6856 499 0,'-6'8'318'16,"-1"18"3"-16,-7 6-35 0,-6 4-73 16,-2-2-40-16,-9-6-70 15,-2-6-35-15,-2-13-25 16,-1-9-9-16,5-8-9 16,4-7-4-16,8-5-15 15,6-3-5-15,11-2-8 16,3 1-4-16,13 3-7 15,5 9-4-15,7 14-4 16,4 4 1-16,5 21 13 16,2 4 11-16,1 4 9 15,-3-1 4-15,-6-1 1 16,-6-8-1-16,-7-3-88 16,-3-5-151-16</inkml:trace>
  <inkml:trace contextRef="#ctx0" brushRef="#br0" timeOffset="22860.86">5321 6596 1189 0,'-5'-5'496'16,"-3"1"-310"-16,9 9-76 16,5-1-90-16,9 9-18 15,10 1-28-15,3 2-75 0</inkml:trace>
  <inkml:trace contextRef="#ctx0" brushRef="#br0" timeOffset="23414.08">5559 6435 942 0,'7'0'377'0,"11"-8"-225"16,12 7-57-16,15 2-34 15,8 0 7-15,9 4-1 16,-4-4-9-16,-8-1-15 16,-8 0-5-16,-21-3-11 15,-2 2 0-15,-14-4 3 0,-8-2-2 16,-1-1-7-16,-8 0-6 15,-5 1-12-15,3 4-3 16,0 5-6-16,0 2-3 16,10 7-2-16,0 4 0 15,2 0 2-15,2 1 2 16,5 1 2-16,-3-2 2 16,1-1 4-16,8 2 0 15,-9-5 1-15,6 0 1 16,-4-1-2-16,-3 3-1 0,-1 8-3 15,1 5-6-15,6 16-4 16,-4 4 0-16,12 25-1 16,-2 6 4-16,4 3 6 15,8 6 4-15,-14-22 12 16,-6-5 9-16,-11-9 12 16,-10-11 4-16,-4-5 0 15,4-4-3-15,-9-17-4 16,-2-5-4-16,-4-17-7 15,-5-8-4-15,11-9-81 16,4-2-64-16,7-4-203 16</inkml:trace>
  <inkml:trace contextRef="#ctx0" brushRef="#br0" timeOffset="23563.69">5842 6849 780 0,'17'-1'407'0,"15"-2"-101"16,8 3-177-16,1 0-30 16,4 2-55-16,-6 0-32 15</inkml:trace>
  <inkml:trace contextRef="#ctx0" brushRef="#br0" timeOffset="24097.03">6408 7034 525 0,'3'-7'309'16,"4"-8"-31"-16,-5 1-35 15,-4 5-63-15,-1 1-22 16,-11-3-29-16,-7 2-12 0,-10 0-26 16,-9-2-16-16,5 11-37 15,6 7-13-15,6 4-23 16,0 6-6-16,15 5-11 15,8-2 0-15,12 1 6 16,13-3 5-16,7-6 7 16,8 0 3-16,0-10 4 15,-2 1 0-15,-8-10-37 16,-8-7-53-16,-11-4-157 16,2 3-115-16</inkml:trace>
  <inkml:trace contextRef="#ctx0" brushRef="#br0" timeOffset="24302.14">6460 6953 458 0,'0'-4'291'0,"4"2"-11"16,1 2-41-16,-5 0-68 15,0 0-28-15,4 9-34 0,12 13-4 16,34 34-23-16,-29-32-15 16,-1-3-24-16,-1-4-11 15,4-9-7-15,-8-2 1 16,0-9 4-16,2-6-1 15,-11-7-4-15,7-5-4 16,-3 1-6-16,-6-3-1 16,-2 5-18-16,-1 4-73 15</inkml:trace>
  <inkml:trace contextRef="#ctx0" brushRef="#br0" timeOffset="24846.9">7041 6860 550 0,'-9'-12'354'15,"-4"-6"-32"-15,-2 6-128 16,-3 3-40-16,4 9-79 15,-5 0-26-15,9 6-39 16,5 3-10-16,5 1-4 16,12 4-2-16,-2-2 6 0,4-1 0 15,0-2 3-15,-5-2 0 16,-2-3-7-16,-7-3-8 16,-9 3-8-16,-6 2-2 15,-7 3 8-15,0 4 8 16,-1 6 10-16,1-3 8 15,11 4 13-15,1-2 6 16,9-3 16-16,5 0 4 0,11-3 0 16,5 6-2-16,5-13-12 15,2-3-9-15,5-9-7 16,1-8-4-16,9-6-5 16,0 3-2-16,-1-6-5 15,3 7-2-15,-3 8-4 16,-7 2-2-16,-6 14 14 15,-7 4 17-15,-11 9 36 16,-4 1 10-16,-9 3-4 16,-9-9-13-16,-3 3-25 15,0-1-6-15,-9-12-2 16,3 3-34-16,-5-11-132 16,0-6-118-16</inkml:trace>
  <inkml:trace contextRef="#ctx0" brushRef="#br0" timeOffset="25046.66">7632 6822 869 0,'4'-4'527'0,"3"-4"-35"15,0 5-288-15,1 0-63 0,-3 1-85 16,-1 0-23-16,-1-1-71 16,-3 2-88-16</inkml:trace>
  <inkml:trace contextRef="#ctx0" brushRef="#br0" timeOffset="25209.23">7615 7043 1089 0,'0'0'509'0,"2"0"-209"16,3 0-100-16,-6 0-95 16,1-1-33-16</inkml:trace>
  <inkml:trace contextRef="#ctx0" brushRef="#br0" timeOffset="31531.5">2141 8173 344 0,'7'0'201'0,"-3"-4"4"16,1 3-19-16,-5 2-12 15,-1-2-12-15,0 1-24 16,-25 2-20-16,-47 5-24 15,20-1-9-15,-13-6-27 16,4 0-12-16,0-3-22 16,7-1-8-16,21 1-9 15,2-2-2-15,18 3-6 16,13 2-17-16,12 4-16 16,13 2-1-16,22 13 2 15,13 4 18-15,20 12 13 16,0 8 2-16,-12 3 2 15,-15 1 1-15,-32 3 3 16,-11 0 2-16,-25-3 1 16,-6 1 1-16,-26-2 2 15,-14-2 0-15,-4-2-2 0,-5-8-2 16,20 1-3-16,12-5-2 16,22-6 4-16,12 3 2 15,21-7 11-15,10 1 6 16,24-8-2-16,12-9 1 15,12-1-9-15,6-6-3 16,6-2-3-16,-6-2-67 0</inkml:trace>
  <inkml:trace contextRef="#ctx0" brushRef="#br0" timeOffset="31962.7">2394 8388 791 0,'1'-4'383'0,"0"-2"-162"16,5 11-63-16,2 15-71 15,1 11-16-15,3 14 1 16,-1 6-9-16,-2 4-25 15,-4 2-8-15,2-8-10 16,-6-2 1-16,5-11 3 16,5-9 1-16,-7-15-4 0,0-12-5 15,-6-20-7-15,-1-9-3 16,-2-15 2-16,5-5 3 16,-9-9 2-16,-2-3 2 15,-1-7-5-15,-4 1-3 16,12 5-6-16,1 2-3 15,11 20-6-15,1 5-3 0,5 15-10 16,1 7-5 0,16 9-6-16,5 5 2 15,16 6 14-15,14 5-24 0,-6-5-145 16,11 1-249-16</inkml:trace>
  <inkml:trace contextRef="#ctx0" brushRef="#br0" timeOffset="32179.19">2389 8643 1040 0,'19'-1'411'15,"5"-4"-254"-15,29 2-102 0,10 2-4 16,4-2-19-16,5 5-9 16,-17 0-141-16</inkml:trace>
  <inkml:trace contextRef="#ctx0" brushRef="#br0" timeOffset="32629.07">2824 8814 625 0,'-3'5'286'0,"6"9"-106"16,0 2-69-16,11 2-31 16,3-4-7-16,6-8-19 15,4-3-11-15,-1-12-9 16,-7-6-3-16,-1-3-4 16,-3-2 16-16,-8 0 23 15,2 6 7-15,-5 7 4 16,-2 6-16-16,0 16-25 0,4 10-9 15,-1 12-5-15,1 7-2 16,-1 9-4-16,-5-1-1 16,-3 7 3-16,-9 2 4 15,-8-10 6-15,-1-1-1 16,-10-16 11-16,-3-15 3 16,-6-17 0-16,-2-13-3 15,9-17-36-15,3-6-25 0,13-11-101 16,5-2-68-16</inkml:trace>
  <inkml:trace contextRef="#ctx0" brushRef="#br0" timeOffset="33151.25">2473 8014 711 0,'1'-4'312'16,"14"0"-143"-16,14 4-60 15,20 0-43-15,15 1-14 16,11-1-26-16,5-5-9 16,-5 4-1-16,-13-1 1 0,-21-2 3 15,-12 2-1-15,-21-3-5 16,-5-2-2-16,-12-3-5 15,-7-4 1-15,-6-4-1 16,3-1-2-16,3 4-2 16,2 4 0-16,9 6 0 15,1 3 5-15,14 8 8 16,6 7 6-16,8 10 25 16,9 7 18-16,-15 3 40 15,1-2 14-15,-19-4-4 16,-9-1-16-16,-4-5-36 15,-5-2-17-15,7-4-91 16,-6-8-82-16</inkml:trace>
  <inkml:trace contextRef="#ctx0" brushRef="#br0" timeOffset="33555.97">3488 8545 902 0,'17'0'388'15,"20"0"-219"-15,13-1-83 16,6-1-22-16,4 0-38 16,2 1-8-16,-8 4-67 15,-6-1-120-15</inkml:trace>
  <inkml:trace contextRef="#ctx0" brushRef="#br0" timeOffset="33732.81">3590 8708 1028 0,'12'4'423'0,"20"1"-264"16,4-1-28-16,10-2-60 16,1-2-20-16,2-3-31 15,-5-2-79-15</inkml:trace>
  <inkml:trace contextRef="#ctx0" brushRef="#br0" timeOffset="34195.97">4484 8369 1090 0,'-16'-6'469'16,"-20"0"-251"-16,-1 6-70 15,-3 11-70-15,4 9-21 16,8 16-35-16,-2 9-11 0,27 3-18 16,13 7-6-16,23-6 2 15,17-2 5-15,-2-10 10 16,-4-9 6-16,1-19 10 16,-2-10 2-16,4-15 9 15,-1-12 5-15,-13-11 8 16,3-5 6-16,-35-1 17 15,-9-2 2-15,-22 1-8 16,-22-1-8-16,4 4-33 16,5 10-13-16,1 12-31 15,2 6-52-15,4 9-191 16</inkml:trace>
  <inkml:trace contextRef="#ctx0" brushRef="#br0" timeOffset="34595.46">4198 8110 1204 0,'10'-1'458'0,"25"0"-323"15,12-3-42-15,20 2-20 16,2-1-13-16,3 3-23 16,-2 3-5-16,-14-4-5 15,-7 0-12-15,-23-8-74 16,-13 0-32-16,-9-3-64 16,-8-2-12-16,-6 0 60 15,1-1 27-15,-4-1 54 16,5 5 21-16,3 5 22 15,4 6 19-15,4 12 40 16,3 0 14-16,7 10 18 16,2 3 8-16,-11 3-13 15,5 0-10-15,-6-3-28 16,-6-6-4-16,7-6-158 16,-2 0-41-16</inkml:trace>
  <inkml:trace contextRef="#ctx0" brushRef="#br0" timeOffset="34862.01">4575 8456 1111 0,'-8'5'485'0,"-9"17"-233"16,-4 2-51-16,-3 12-74 16,-2 9-26-16,3 1-55 15,2 2-33-15,0-9 283 16</inkml:trace>
  <inkml:trace contextRef="#ctx0" brushRef="#br0" timeOffset="41161.39">5323 8524 848 0,'0'1'392'0,"5"2"-136"16,28-3-138-16,13 2-33 15,32-2-21-15,7-6-19 16,22 2-27-16,3-2-4 15,-12-1 13-15,-10 5-53 0,-29-1-153 16,-10 1-179-16</inkml:trace>
  <inkml:trace contextRef="#ctx0" brushRef="#br0" timeOffset="41379.43">5444 8695 825 0,'1'0'362'15,"12"1"-147"-15,19-3-115 16,19-3-21-16,26-4-10 16,12-1-19-16,7 2-25 15,-6-1-7-15,-10 3-33 16,-12 2-80-16</inkml:trace>
  <inkml:trace contextRef="#ctx0" brushRef="#br0" timeOffset="41576.84">6016 8441 1025 0,'21'5'373'0,"26"8"-293"15,-12 6-23-15,15 1 29 16,-4 3-2-16,-18 2-17 16,4-11 2-16,-29 17-40 15,-10-3-36-15,-21 1-169 16,-10 4-260-16</inkml:trace>
  <inkml:trace contextRef="#ctx0" brushRef="#br0" timeOffset="41882.82">5448 8456 873 0,'-19'11'403'15,"-28"9"-163"-15,0 9-56 16,-3 10-64-16,7 6-24 16,27 7-35-16,15 0-6 15,31-5-1-15,15-10 0 0,28-16-11 16,10-14-6-1,16-19-123-15</inkml:trace>
  <inkml:trace contextRef="#ctx0" brushRef="#br0" timeOffset="43934.05">6824 8492 816 0,'5'-8'373'16,"6"-7"-165"-16,5 3-44 15,8 15-58-15,0 4-21 16,0 17-15-16,-4 7-2 15,-12 9-11-15,-8 4-4 0,-10-2-17 16,2-3-7-16,-1-16-7 16,9-6 3-16,6-21-3 15,-3-15-17-15,19-17-12 16,0-10-9-16,12-1-3 16,7-4 14-16,-6 14 5 15,-4 10-2-15,-8 14-11 16,-1 13 8-16,-7 21 8 15,-1 11 6-15,-6 18 10 16,-3 5-5-16,2 2-6 16,1-3 0-16,6-15-120 15,3-10-131-15</inkml:trace>
  <inkml:trace contextRef="#ctx0" brushRef="#br0" timeOffset="44352.06">6856 8205 915 0,'18'-1'385'0,"8"-5"-215"0,24 6-75 16,10 0-16-16,9 1-31 16,5 3-16-16,-13 0-18 15,-7 4-1-15,-17-1-46 16,-16-1-37-16,-14-3-37 16,-7-3-11-16,-12-6 42 15,4-4 36-15,-14-8 40 16,4-2 35-16,4 2 50 15,1-3 17-15,17 12 16 16,0 1-26-16,11 11-33 16,7 11-8-16,-8 9 13 15,-3 6 9-15,-7 4-2 16,-10 0-10-16,3-6-30 16,0-4-15-16,3-9-145 15,3-9-401-15</inkml:trace>
  <inkml:trace contextRef="#ctx0" brushRef="#br0" timeOffset="44620.83">7618 8328 985 0,'2'0'448'0,"-1"1"-209"16,-1 11-57-16,6 18-78 15,0 3-10-15,9 14-20 16,2 4-18-16,-5 2-27 16,1 5-11-16,-10-8-18 15,1-9-36-15,-4-12-123 16,-2-9-112-16</inkml:trace>
  <inkml:trace contextRef="#ctx0" brushRef="#br0" timeOffset="44782.36">7464 8593 853 0,'6'-1'393'0,"17"-3"-144"0,14 3-83 16,17-3-60-16,6-1-25 15,3 4-46-15,-9-1-13 16,-5 3-28-16,-8 7-75 16</inkml:trace>
  <inkml:trace contextRef="#ctx0" brushRef="#br0" timeOffset="45544.13">8344 8313 704 0,'-4'4'327'0,"-10"17"-139"16,7 14-49-16,1 29-71 15,0 7-4-15,8 13-15 16,-2-4-11-16,7-11-11 15,5-8-6-15,1-24-2 16,7-12 4-16,-5-25 14 16,-7-11 4-16,-2-21 5 15,-5-8-4-15,-2-9-12 16,-5-4-6-16,-8-4-8 0,-2 0-2 16,-1-6-7-16,5 2-3 15,9 1-5-15,3 2-4 16,14 15-5-16,5 6-5 15,20 16-6-15,12 9 1 16,14 8 5-16,8 4-32 16,4 10-162-16</inkml:trace>
  <inkml:trace contextRef="#ctx0" brushRef="#br0" timeOffset="45757.05">8361 8595 829 0,'2'0'367'16,"3"0"-153"-16,26 1-110 15,7-4-25-15,24 3-27 16,13 0-24-16,4 0-28 15,-1 3-73-15</inkml:trace>
  <inkml:trace contextRef="#ctx0" brushRef="#br0" timeOffset="46261.18">8827 8857 443 0,'2'-10'275'16,"3"-9"-31"-16,-2-1-62 15,-3-1-25-15,-5-1-32 16,-8 2-20-16,-9 6-33 16,0 4-14-16,-6 9-30 15,4 5-14-15,7 7-22 16,2 2-7-16,17 7-4 16,7 0 2-16,12-2 10 15,8-3 5-15,1-10 5 16,-3-2 2-16,-4-6 3 15,-8-2 0-15,-1 0-4 16,0 5-5-16,-4 7 14 0,-3 8 14 16,-3 13 25-16,-5 4 13 15,-14 1-6-15,-4 2-10 16,-10-10-18-16,-6-6-3 16,4-9-3-16,-4-9-2 15,8-9-35-15,9-7-41 16,12-2-108-16,7-4-83 0</inkml:trace>
  <inkml:trace contextRef="#ctx0" brushRef="#br0" timeOffset="46694.28">8995 8958 804 0,'-5'3'353'0,"-4"5"-174"15,1 4-75-15,8 5-60 16,5 0-9-16,9-4-9 16,3-5-6-16,6-7-1 15,-3-3-1-15,4-7 2 16,-1 0 0-16,-6-8 0 15,2 2-2-15,-13 0-2 0,-1-3-10 16,-5 8 30-16,-1-1 1 16,1 14 4-16,1 6 14 15,1 13-24-15,5 9 2 16,2 7-5-16,0 8-6 16,-5 8 1-16,-5 4 0 0,-17 3 8 15,-7-2 6-15,-13-15-1 16,-3-11 0-16,-4-24-2 15,4-12-5-15,7-24-27 16,7-9-18-16,17-7-53 16,0-5-40-16,18-1-122 15,7 5-160-15</inkml:trace>
  <inkml:trace contextRef="#ctx0" brushRef="#br0" timeOffset="47495.51">8440 7981 697 0,'-4'0'292'15,"4"1"-137"-15,13 6-29 16,23-2-30-16,15 1-7 16,29-2-39-16,2-5-22 15,1 1-16-15,-3 3-2 16,-19-1 0-16,-12 1 1 16,-17 0-24-16,-8-5-13 15,-21-8-4-15,-5-4-1 0,-8-3 25 16,-6-2 11-16,6 8 2 15,5 2 5-15,4 4 10 16,3 3 8-16,8 9 20 16,3 4 8-16,6 11 13 15,0 4 13-15,-10 0 17 16,-7 3-4-16,-15-7-8 16,-9-4-18-16,-5-9-25 15,2-4-20-15,6-7-146 16</inkml:trace>
  <inkml:trace contextRef="#ctx0" brushRef="#br0" timeOffset="47913.78">9442 8566 837 0,'6'-2'387'0,"18"2"-132"16,9 0-107-16,31 1-70 15,12 9-14-15,4-4-35 16,0 2-10-16,-20-4-73 16,-9-2-109-16</inkml:trace>
  <inkml:trace contextRef="#ctx0" brushRef="#br0" timeOffset="48092.25">9516 8712 865 0,'7'3'394'0,"6"3"-138"0,25-2-149 15,12-3-11-15,16-1-27 16,8-2-24-16,-4-2-22 16,-1 1-45-16</inkml:trace>
  <inkml:trace contextRef="#ctx0" brushRef="#br0" timeOffset="48544.24">10528 8326 971 0,'-26'5'419'0,"-23"2"-217"16,6 18-117-16,5 9-29 15,12 14-30-15,16 8-11 0,11 1-12 16,9 0-2-16,21-2-1 16,2-9 2-16,23-13 6 15,10-10 4-15,5-23 7 16,-1-10 2-16,-15-18 32 16,-14-11 23-16,-13-8 38 15,-13-3 20-15,-16-4 2 16,-7 0-18-16,-23-3-35 15,-8 3-25-15,-19 14-42 16,-8 7-10-16,0 25-14 16,9 8-70-16,15 13-194 15</inkml:trace>
  <inkml:trace contextRef="#ctx0" brushRef="#br0" timeOffset="48765.18">10736 8434 1102 0,'-19'11'521'0,"-16"7"-209"15,-15 12-162-15,-8 9-48 16,-6 9-54-16,0-1-18 15,18 6-38-15,12-7-75 0</inkml:trace>
  <inkml:trace contextRef="#ctx0" brushRef="#br0" timeOffset="49479.25">10323 8063 705 0,'-2'0'381'0,"-5"-3"-93"16,7 0-68-16,23 3-107 16,10 0-34-16,24 3-45 15,17 1-9-15,5 0-11 16,-3-3-5-16,-7 2 0 16,-17-1-5-16,-21 0-70 15,-5-3-55-15,-15-10-99 16,0 0-26-16,-10-11 57 15,0-1 54-15,-3-4 113 16,-1 1 64-16,1 10 103 16,-1 4 25-16,-2 18 28 15,0 9-11-15,-3 13-50 16,-4 3-14-16,1 3-40 16,-1-3-20-16,7-3-45 0,8-3-82 15</inkml:trace>
  <inkml:trace contextRef="#ctx0" brushRef="#br0" timeOffset="50917.86">10850 7944 440 0,'-1'0'287'0,"-4"0"8"0,3-2-63 15,2 2-80-15,0 0-26 16,0 0-49-16,10 2-7 16,20 15-24-16,31 25-14 15,-33-28-13-15,-8-8-3 16,-10 0 0-16,-8 0 1 15,-14 0-4-15,-11 6-2 0,-14 4-7 16,-8 2 3-16,6 5-125 16,5-1-344-16</inkml:trace>
  <inkml:trace contextRef="#ctx0" brushRef="#br0" timeOffset="51976.54">11492 8562 730 0,'15'-1'344'16,"12"0"-126"-16,27 1-117 16,21 2-17-16,17-2-40 15,-2-3-18-15,15 2-16 0,-9 1-2 16,-23 1-8 0,-6 1-32-16,-36 4-107 0,-9-4-125 15</inkml:trace>
  <inkml:trace contextRef="#ctx0" brushRef="#br0" timeOffset="52211.24">11673 8653 754 0,'1'-1'342'0,"10"2"-131"15,6 1-100-15,19 3-66 16,10 2 2-16,17-2-15 16,10-1-11-16,5 1-7 15,-5-1-1-15,-13-4-71 16,-9-2-100-16</inkml:trace>
  <inkml:trace contextRef="#ctx0" brushRef="#br0" timeOffset="52455.07">12100 8469 996 0,'14'3'372'15,"19"9"-277"-15,7 5-9 16,1 3 9-16,-7 2 6 15,-7 3-13-15,-12-4-3 16,-16 5-26-16,-7 4-12 0,-14-3-9 16,-3-2-4-1,-1-4-12-15,1-4-11 0,1-5-125 16,7-3 43-16</inkml:trace>
  <inkml:trace contextRef="#ctx0" brushRef="#br0" timeOffset="54726.34">23604 2278 673 0,'-1'-5'319'16,"-1"-4"-138"-16,-6 24-82 15,-6 19-11-15,-10 34-7 16,-9 24 10-16,-7 31-12 16,-4 18-18-16,3 10-28 15,-2-5-13-15,-7-3-7 0,0-15 2 16,5-26 6-16,12-14 0 16,27-43-64-16,11-16-104 15</inkml:trace>
  <inkml:trace contextRef="#ctx0" brushRef="#br0" timeOffset="55143.36">22246 3169 570 0,'2'0'298'15,"10"-2"-72"-15,9 2-57 16,29 13-41-16,14 4 7 16,38 17-6-16,23 13-16 15,16 15-42-15,6 0-27 16,-10 0-24-16,-10-7 0 15,-31-19-98-15</inkml:trace>
  <inkml:trace contextRef="#ctx0" brushRef="#br0" timeOffset="55776.24">22539 3101 569 0,'0'-2'283'0,"0"-4"-70"15,-4 3-30-15,3 3-39 16,0 0-26-16,-8 1-52 16,-15 7-14-16,-34 13-21 15,26-12-8-15,6 2-9 16,2-3-5-16,-2-2-4 16,7 1-1-16,3-2-10 15,10 3-9-15,11 7-6 16,4 3 0-16,15 10 6 15,-2 3 8-15,12 9 7 0,3-2 3 16,3-3-110-16</inkml:trace>
  <inkml:trace contextRef="#ctx0" brushRef="#br0" timeOffset="56309.43">23663 2278 585 0,'-13'-1'259'0,"-18"6"-108"0,-6 1-18 16,-4 14-27-16,-3 0-14 15,9 3-42-15,3 0-14 16,17-2-19-16,9-3-4 16,4-9 0-16,4-5 6 15,5-11 8-15,1-8 1 16,11-9-3-16,4-2-7 16,1-5-6-16,1 3-1 15,-4 3-4-15,-1 0-3 16,-3 10 4-16,-4 4-2 0,4 16 3 15,4 13 7-15,9 22-3 16,5 9 3-16,5 10 1 16,-1-7-1-16,-3-12-78 15</inkml:trace>
  <inkml:trace contextRef="#ctx0" brushRef="#br0" timeOffset="56726.99">23552 1705 510 0,'1'-2'343'0,"1"-3"-24"0,-8 7-116 16,5-2-36-16,-6 5-66 15,-19 25-14-15,-25 52-20 16,26-31-13-16,14-1-18 16,6-6-10-16,3-15-9 15,6-6 0-15,2-14-41 16,-3-4-38-16,3-10-146 16,-6-6-113-16</inkml:trace>
  <inkml:trace contextRef="#ctx0" brushRef="#br0" timeOffset="56839.28">23296 1786 555 0,'3'3'314'16,"1"3"-32"-16,12 12-116 15,11 3-31-15,18 2-31 0,16 4-36 16,7-9-24-16,6-5 9 16,-11-4-198-16</inkml:trace>
  <inkml:trace contextRef="#ctx0" brushRef="#br0" timeOffset="57342.49">22706 2660 1091 0,'0'-1'429'16,"-2"1"-318"-16,-2 9-62 15,-4 11-49-15,-4 8-16 0,0 11 13 16,2 2 3-16,-3 3-57 16,6-3-109-16</inkml:trace>
  <inkml:trace contextRef="#ctx0" brushRef="#br0" timeOffset="57510.14">22479 2784 1341 0,'8'0'510'0,"13"4"-384"16,8 4-44-16,21 10-41 15,9 3-13-15,8 1-10 16,-1 0-4-16,-6-5-438 15</inkml:trace>
  <inkml:trace contextRef="#ctx0" brushRef="#br0" timeOffset="93954.47">12904 8508 715 0,'5'-4'314'0,"4"-7"-151"16,3-3-31-16,7 13-40 15,2 0-21-15,3 13-33 16,1 6-5-16,-8 10 13 15,-2 9 5-15,-8 6 1 16,-5 2 0-16,-4-3-21 16,-4-9-6-16,2-12-4 15,1-7-1-15,5-10 1 16,8-7 0-16,5-23-8 16,9-8-1-16,1-14-8 0,-3-2 0 15,2 11-1-15,-3 3-2 16,1 14-7-16,-1 11 0 15,-5 8 4-15,2 9 8 16,-6 15 15-16,2 4 6 16,-6 10 4-16,-4 3-5 15,-3 0-7-15,-1-5-6 0,6-5-33 16,2-8-71-16</inkml:trace>
  <inkml:trace contextRef="#ctx0" brushRef="#br0" timeOffset="94212.53">13560 8614 776 0,'6'0'359'0,"14"0"-110"15,11 4-82-15,14-1-47 16,9 1-22-16,1-4-54 0,-2-6-16 16,2 5-181-16</inkml:trace>
  <inkml:trace contextRef="#ctx0" brushRef="#br0" timeOffset="94687.76">14182 8455 703 0,'-4'2'370'0,"-3"13"-61"15,7 12-141-15,-2 8-72 16,2 12-13-16,0 2-29 15,-1 2-19-15,4 4-20 16,1-10 0-16,0-16 3 16,3-13 9-16,-1-20 11 15,5-11 2-15,-2-18 2 16,-5-2-4-16,-4-6-9 16,-9-5-3-16,-5-4-6 0,-1-3-3 15,-2-13-7-15,2-6-2 16,5 7-8-16,7 2-4 15,10 20-9-15,7 10-4 16,6 13-9-16,5 3-1 16,12 9 1-16,9 4 2 0,16 7-57 15,5 3-62-15</inkml:trace>
  <inkml:trace contextRef="#ctx0" brushRef="#br0" timeOffset="94911.57">14158 8574 657 0,'5'-1'373'0,"14"0"11"15,14 1-260-15,21-4-67 16,11 4-12-16,8 1-24 0,-3 0-14 16</inkml:trace>
  <inkml:trace contextRef="#ctx0" brushRef="#br0" timeOffset="95421.4">14669 8753 548 0,'4'-8'297'16,"6"-4"-71"-16,-4-3-65 16,0 0-16-16,-9 1-27 15,0 0-15-15,-7 4-31 16,-6 1-19-16,-1 9-23 16,-9 0-13-16,5 11-16 15,7 8-5-15,2-3-7 16,7 2-1-16,8-2 2 0,2-5 4 15,12-4 6 1,-6-7 0-16,4-5 6 16,0-2 0-16,0 0-2 0,-1 2-3 15,-2 8-8-15,2 6 9 16,-7 8 13-16,3 8 6 16,-4 6 23-16,-5 1-2 15,-7 3 8-15,-5-3 2 16,-7-6-1-16,-3-9-2 15,-6-10-10-15,0-9-6 0,-1-7-28 16,1 1-32-16,12-8-116 16,8 2-124-16</inkml:trace>
  <inkml:trace contextRef="#ctx0" brushRef="#br0" timeOffset="95877.31">14872 8819 839 0,'-4'0'387'16,"-3"0"-147"-16,1 4-170 0,0 3-35 15,5 6-25-15,2 1-1 16,5 0-4-16,2-1 2 16,4-6 3-16,3-2 2 15,1-9 7-15,2-4 1 16,0-5 4-16,-5-3 11 16,0 2 11-16,-3 3 3 15,-5 0 6-15,0 3-14 16,-3 8-21-16,0 6-4 15,3 13-11-15,1 11 0 0,2 9 5 16,0 3-3-16,-4 3-1 16,-2 3 4-16,-14-7 17 15,-9-1 6-15,-12-4 11 16,-8-6 1-16,-4-11-8 16,3-9 2-16,4-18-6 15,4-8-10-15,14-14-65 16,6-2-56-16,13-5-206 15</inkml:trace>
  <inkml:trace contextRef="#ctx0" brushRef="#br0" timeOffset="96271.72">15306 8522 730 0,'7'2'405'16,"10"1"-8"-16,23 1-277 16,15-4-43-16,11 3-20 15,0 2-14-15,-5-1-22 16,-7 3-4-16,-10-3-62 15,-8-4-78-15</inkml:trace>
  <inkml:trace contextRef="#ctx0" brushRef="#br0" timeOffset="96460.73">15380 8640 647 0,'3'2'358'16,"6"4"-13"-16,11 4-125 16,14-5-57-16,9 2-9 15,10-2-51-15,-6-4-24 16,-2 3-39-16,-4-4 8 0,-6 0-153 16</inkml:trace>
  <inkml:trace contextRef="#ctx0" brushRef="#br0" timeOffset="97020.56">16290 8355 853 0,'-16'4'380'0,"-11"3"-183"0,-6 13-90 16,4 8-32-16,6 14-37 16,8 6-18-16,17 8-19 15,8 4 1-15,18-5 7 16,7-3 5-16,14-15 11 15,7-13 5-15,13-20 5 16,1-4 2-16,-7-24 21 16,-6-8 16-16,-25-10 41 15,-8-7 20-15,-23-1 5 16,-10 1-12-16,-16-5-37 16,-15-2-24-16,-12 9-36 15,-13 1-13-15,-7 24-18 16,4 9-9-16,13 14-69 15,13 9-62-15,17 10-222 16</inkml:trace>
  <inkml:trace contextRef="#ctx0" brushRef="#br0" timeOffset="97232.8">16526 8417 901 0,'-12'0'475'0,"-8"4"-108"15,-11 11-201-15,-8 3-49 0,-7 12-48 16,-6 8-20-16,7 5-23 16,6 4-6-16,14 1-103 15,7-8-83-15</inkml:trace>
  <inkml:trace contextRef="#ctx0" brushRef="#br0" timeOffset="97887.75">17349 8520 661 0,'5'-1'332'0,"9"1"-64"16,23 0-146-16,10 0-33 16,24 2-18-16,8 0-21 15,15 4-33-15,3 3-3 16,-13-4-14-16,-11-1-55 0,-23-1-169 15</inkml:trace>
  <inkml:trace contextRef="#ctx0" brushRef="#br0" timeOffset="98143.09">17471 8620 1063 0,'6'-2'396'0,"9"-2"-285"16,10 4-35-16,17-2-10 16,8-2 9-16,15 2-13 15,9 2-13-15,2 2-20 16,-7 3-9-16,-14-4-36 0,-12-1-54 15,-17-8-148-15,-4 0-86 16</inkml:trace>
  <inkml:trace contextRef="#ctx0" brushRef="#br0" timeOffset="98386.6">17999 8476 495 0,'0'-4'269'0,"1"1"-56"15,4 0-36-15,-5 1-64 16,0 2-21-16,2 0-24 16,10 4-8-16,32 27 12 15,-26-20 9-15,6 8-1 16,-6-1 0-16,-11-1-2 16,-7 1 0-16,-19-1 1 15,-3 5-9-15,-8-5-24 16,-4 1-13-16,-6-4-105 15,-4-3-93-15</inkml:trace>
  <inkml:trace contextRef="#ctx0" brushRef="#br0" timeOffset="99254.95">17414 8475 706 0,'-12'0'369'16,"-10"1"-107"-16,-10 9-88 15,-4 2-27-15,0 9-41 0,8 3-22 16,12 2-43-16,13 8-14 16,15-7-19-16,13-1 0 15,23-6 2-15,9-3 11 16,7-8-133-16,5 0-326 15</inkml:trace>
  <inkml:trace contextRef="#ctx0" brushRef="#br0" timeOffset="100187.72">18602 8593 749 0,'10'-4'402'0,"10"-2"-92"16,-1 1-159-16,0 9-42 15,2 11-35-15,-3 1-13 16,-6 14-4-16,-8-1-5 15,-7-1-14-15,-5-2-2 0,-3-10-9 16,2 0 1 0,1-13 6-16,1-5-3 0,6-7-10 15,1-10-8-15,11-6-16 16,8-2-4-16,4-7 2 16,7 3 2-16,2 6 0 15,3 5 1-15,-1 12-8 16,-2 8 3-16,-12 11 7 15,-4 6 6-15,-6 7 10 16,-2 6-1-16,-3 0-4 16,-1 1-3-16,3-2 5 15,-1-6-54-15,3-9-406 16</inkml:trace>
  <inkml:trace contextRef="#ctx0" brushRef="#br0" timeOffset="100456.53">19237 8546 946 0,'15'3'432'0,"6"-6"-158"0,23 4-177 16,6 4-10-16,-4-5-31 16,1 6-12-16,-8-6-26 15,-7 0-18-15,-2 0-144 16,-5 0-159-16</inkml:trace>
  <inkml:trace contextRef="#ctx0" brushRef="#br0" timeOffset="100645.77">19296 8687 729 0,'10'1'393'16,"6"4"-77"-16,18-1-152 15,-2-3-6-15,5 1-51 0,-1-2-22 16,-4-2-41-16,7 4-15 15,0-2-69-15,-4 0-103 16</inkml:trace>
  <inkml:trace contextRef="#ctx0" brushRef="#br0" timeOffset="101370.92">19912 8539 777 0,'2'0'337'16,"14"3"-181"-16,-1-1-34 16,6 14-32-16,-1 4-7 15,-9 5-1-15,-1 8-8 16,-10-4-18-16,-4-3-10 16,1-6-16-16,-2-8-4 0,5-9 6 15,6-3-3-15,3-15-6 16,4-7-3-16,5-9-14 15,0-2-2-15,9 3-4 16,-1 8-1-16,4 7-11 16,-2 8-3-16,-3 8 1 15,-4 4 2-15,-7 13 13 16,-4 3 7-16,-9 4 7 16,0 0 1-16,-2-8-4 15,-1-1 0-15,2-9 1 16,1-6 3-16,8-7-1 15,3-6-1-15,4-6-3 16,1-3-5-16,2 3-4 16,-2 1-1-16,-2 5-4 15,-1 7-4-15,-4 2-3 16,2 8-1-16,-5 8 5 0,6 4 5 16,-6 3 3-16,-3-4 2 15,0 0-65-15,-1-1-92 16</inkml:trace>
  <inkml:trace contextRef="#ctx0" brushRef="#br0" timeOffset="102036.75">20790 8695 492 0,'6'-5'273'0,"3"-3"-31"16,1 2-21-16,0 0-30 16,-6-5-18-16,2-3-39 15,-7-2-21-15,-10-1-29 0,-1-3-13 16,-21 4-17-16,0 1-9 16,-8 7-24-16,-4 7-11 15,7 4-14-15,-1 7-6 16,11 2-8-16,6 2-1 15,21 5-3-15,5 1 3 16,23 2 11-16,5-2 4 16,3-9 8-16,5-4 3 0,-4-7 3 15,-4-3 2-15,-3-4 1 16,-4-1 2-16,-12-4-1 16,1 3-1-16,-10 0-2 15,-1 1-2-15,-1 4-14 16,-2 4-8-16,3 5-9 15,-3-5 0-15,4 9 12 16,7 20 4-16,17 47 5 16,-16-21 0-16,-9 5-2 15,-1 6 14-15,-17-6 15 16,-12-10 6-16,-15-9 9 16,-9-3-7-16,-10-17 2 15,1-4 3-15,6-17 2 16,5-11-2-16,17-10-13 15,11-4-12-15,14-1-33 16,7 1-30-16,4 2-98 0,3 2-97 16</inkml:trace>
  <inkml:trace contextRef="#ctx0" brushRef="#br0" timeOffset="102638.66">21381 8597 717 0,'-5'-4'380'0,"-10"-4"-112"0,-6 3-96 16,-6-1-27-16,-6 1-58 16,1 8-25-16,2 7-34 15,3 5-13-15,10 8-17 16,5 1-8-16,18 6-5 16,9 0 2-16,19-1 8 15,8-5 5-15,4-10 7 16,-3-7 4-16,-5-11-40 15,-1-2-55-15,-7-7-272 16</inkml:trace>
  <inkml:trace contextRef="#ctx0" brushRef="#br0" timeOffset="102919.64">21602 8620 687 0,'-12'-7'372'0,"-13"-2"-82"0,-1 1-68 16,1 9-100-16,3 6-42 16,8 3-59-16,6 4-17 15,8 6-13-15,9 4-3 16,10 1 6-16,6-1 5 16,13-7 9-16,-1-8 5 15,2-8 32-15,-8-4 29 0,-10-9 33 16,-7-5 9-1,-22-6-18-15,-6 2-31 0,-13-4-41 16,-6 5-27-16,4 5-143 16,3-4-49-16</inkml:trace>
  <inkml:trace contextRef="#ctx0" brushRef="#br0" timeOffset="103519.76">20523 6034 733 0,'4'7'367'16,"4"8"-116"-16,13 3-82 0,16 9-12 16,9 1-27-16,8-6-19 15,6-4-30-15,-2-2-13 16,-9-10-24-16,-11-4-7 15,-9-8-64-15,-7-11-68 16</inkml:trace>
  <inkml:trace contextRef="#ctx0" brushRef="#br0" timeOffset="104036.73">20709 6473 524 0,'-10'8'309'0,"-10"6"-2"16,10 1-197-16,3 5-24 16,11-9-16-16,2 1 0 15,19 3-9-15,2-7 0 16,8-1 3-16,-2-5-3 15,-4-10 15-15,-2 0 4 16,-12-9-3-16,-4-3 0 16,-11-10-13-16,-10-3-11 15,-14-5-17-15,-10-3-9 16,-14 7-22-16,-3 3-5 0,7 14-12 16,5 11-5-16,17 9-7 15,7 9-3-15,14 8 5 16,4 3 3-16,18 4 6 15,6 2 3-15,19-6-35 16,9-2-92-16</inkml:trace>
  <inkml:trace contextRef="#ctx0" brushRef="#br0" timeOffset="104953.32">22054 8543 692 0,'-14'-6'351'0,"-19"-8"-100"16,2 7-47-16,0 5-60 15,7 5-38-15,9 7-60 16,2-1-25-16,14 8-23 16,8-5-4-16,24 10 3 15,13 1 7-15,8 2 8 16,0 5 2-16,-21-4 28 15,-15 1 13-15,-29-4 18 16,-15-6 3-16,-12-7-20 16,-7-9-11-16,13-9-55 15,0-6-51-15,20-3-177 16,11-2-172-16</inkml:trace>
  <inkml:trace contextRef="#ctx0" brushRef="#br0" timeOffset="105338.42">22335 8584 1125 0,'0'0'466'15,"-4"3"-280"-15,3 6-61 16,2 9-69-16,-1 1-14 15,10 1-21-15,8 3-5 0,2-5-5 16,8-3 1-16,4-8 6 16,-7-7 4-16,6-10 6 15,-2-6 2-15,-6-9 4 16,1-2 0-16,-12-7 11 16,-8-3 0-16,-12-8-4 15,-10-8-6-15,-20-12-18 16,-1 2-2-16,-11 1 5 15,4 9 2-15,2 24-2 16,-1 13-5-16,5 19-14 16,3 11-5-16,22 11-7 15,10 3-1-15,38 12 1 16,12 1 3-16,24-2 3 16,10-3-8-16,7-14-68 15</inkml:trace>
  <inkml:trace contextRef="#ctx0" brushRef="#br0" timeOffset="106406.47">23356 8578 647 0,'-8'-5'307'0,"-1"-14"-130"15,9-1-60-15,14-7-72 16,16 2-23-16,15 5-4 15,7 2 10-15,2 16 6 16,-6 6 2-16,-10 18-5 16,-12 7-4-16,-29 1 34 15,-13 5 7-15,-29-4-4 16,-8-2-5-16,3 2-36 0,9-4 0 16,20-5-2-16,12-1 1 15,23-8 6-15,11 0-6 16,20-3-2-16,6-4-2 15,3 1-6-15,-6-7 3 16,-8-2-129-16,-3-3-170 16</inkml:trace>
  <inkml:trace contextRef="#ctx0" brushRef="#br0" timeOffset="106736.26">23559 8231 1001 0,'-34'-11'430'16,"-23"-11"-234"-16,1 20-120 15,0 10-33-15,-2 22-36 16,-5 16-6-16,3 29-3 16,8 10-4-16,27 11 3 15,15-2 1-15,32-4 3 16,18-38 4-1,-20-26 4-15,0 0 2 0,102 48 6 16,17-20 4-16,14-53 9 0,-44-47 5 16,-23-27 36-16,-18-10 32 15,-37-8 39-15,-18 3 12 16,-34-17-18-16,-15 7-39 16,-24 20-60-16,-11 15-25 15,-16 46-71-15,2 14-57 16</inkml:trace>
  <inkml:trace contextRef="#ctx0" brushRef="#br0" timeOffset="108752.8">1665 10408 566 0,'-1'-6'326'15,"1"-8"-54"-15,9-4-109 16,5-6-29-16,10-11-48 15,0-4-18-15,5-1-12 16,-3 5 5-16,-13 16 18 16,-1 9-6-16,-12 23 3 15,0 11-2-15,0 28-18 16,2 9-1-16,9 11-20 16,0-2-10-16,8-12-6 15,-2-8-45-15,2-16-228 16,1-8-300-16</inkml:trace>
  <inkml:trace contextRef="#ctx0" brushRef="#br0" timeOffset="109136.18">1913 10012 786 0,'-24'-10'379'16,"-22"0"-152"-16,-7 9-66 16,-7 7-87-16,7 13-23 15,-5 12-27-15,-1 7-14 0,13 25-23 16,-1 13-6-16,20 20-4 16,20 9 10-16,23 0 16 15,17-9 6-15,23-13 8 16,12-9-3-16,21-23 3 15,18-17 4-15,9-35 10 16,1-19 5-16,-7-32 11 16,-19-16 3-16,-13-16 41 15,-18-8 31-15,-35-13 26 16,-25-4 1-16,-48 1-33 16,-23 8-39-16,-25 24-42 15,-2 13-7-15,1 26-24 16,12 7-2-16,14 18-28 15,15 11-89-15</inkml:trace>
  <inkml:trace contextRef="#ctx0" brushRef="#br0" timeOffset="109670.58">2869 10398 972 0,'-3'0'427'0,"8"0"-228"16,17-4-46-16,37 1-60 15,17-4-24-15,26 0-19 16,19 5-14-16,-5-2-18 15,-6 7 0-15,-20 0-15 16,-23 2-37-16,-18-1-126 16,-15 1-157-16</inkml:trace>
  <inkml:trace contextRef="#ctx0" brushRef="#br0" timeOffset="109903.69">3020 10542 781 0,'0'1'356'15,"0"-2"-174"-15,10 0-39 16,26-4-35-16,11-4-31 16,28 9-24-16,10 0-10 15,8 1-18-15,-5 5-6 16,-6-3-1-16,-11-2-2 15,-16-4-110-15,-9-4-109 0</inkml:trace>
  <inkml:trace contextRef="#ctx0" brushRef="#br0" timeOffset="110076.65">3559 10251 765 0,'9'0'354'0,"15"0"-129"16,3 6-52-16,20 15-46 15,-11 4 11-15,2 12-7 16,-7 5-10-16,-21 4-14 16,-6-2-21-16,-22-1-33 15,-9 1-5-15,-12-12-26 16,-1-5-57-16,-2-13-189 16</inkml:trace>
  <inkml:trace contextRef="#ctx0" brushRef="#br0" timeOffset="110568.96">3221 9988 498 0,'-9'-12'327'0,"-5"-14"-1"16,10 2-95-16,10 2-102 15,11 4-26-15,8 6-37 16,6 7-13-16,12 9-28 16,-2 8-8-16,-2 11-5 15,-13 2-1-15,-20 10 4 16,-14-3 1-16,-21 1 2 16,-5 2 2-16,-1-14 0 0,6 1 1 15,12-13-1 1,6-7-2-16,11-2-12 0,-1-4-4 15,16-3-3-15,9 1-2 16,12 2 3-16,10 0 0 16,-2 3 2-16,-6-4 7 15,-1 2-89-15,-9-5-84 0</inkml:trace>
  <inkml:trace contextRef="#ctx0" brushRef="#br0" timeOffset="110907.83">3485 9767 615 0,'-17'-10'365'16,"-16"-9"-59"-16,-6 10-103 15,-12 7-37-15,0 8-71 16,-1 7-30-16,-1 10-42 16,9 7-13-16,5 16-13 15,5 6-4-15,13 7-9 16,4 2-3-16,17 0 1 15,11-2 2-15,18-2 20 16,16-3 14-16,12-15 26 16,15-10 6-16,21-20-1 15,-4-16-6-15,2-23-3 16,-11-11 0-16,-25-15 37 0,-11-1 22 16,-35-4 35-16,-18-4 6 15,-41-4-17-15,-12 0-17 16,-23 9-50-16,-5 14-15 15,8 19-35-15,4 11-15 16,22 18-107-16,8 4-82 16</inkml:trace>
  <inkml:trace contextRef="#ctx0" brushRef="#br0" timeOffset="115322.72">4510 10066 370 0,'0'-12'240'16,"0"-13"-12"-16,10 3-27 15,-1 5-3-15,1 4-22 16,-3 8-19-16,1 21-35 16,5 17-22-16,-4 30-16 15,5 21-6-15,1 20-26 16,-4 6-7-16,6-8-18 15,0-11-5-15,0-25-7 16,5-15-2-16,5-32 2 16,0-12 2-16,7-29 6 15,-3-15 3-15,1-14 0 16,-1-11-3-16,-8-7-4 16,0 0-2-16,-11-7-3 15,-4 3-1-15,-1 13-6 0,-4 6-3 16,3 25-13-16,-4 10-11 15,3 29-3-15,3 18 0 16,-2 25 7-16,6 17 8 16,1 12 4-16,2 0 2 15,12-7 4-15,4-9 2 16,6-26 2-16,-3-15 1 0,-1-21 7 16,-1-10 5-16,-4-19 11 15,-3-10 10-15,-1-15 11 16,-1-5 3-16,-6-19-6 15,-2-2-9-15,0-2-17 16,-10 1-8-16,-3 25-12 16,3 13-3-16,-6 13-31 15,5 17-52-15,-4 9-140 16,-2 3-110-16</inkml:trace>
  <inkml:trace contextRef="#ctx0" brushRef="#br0" timeOffset="115718.33">5417 10731 812 0,'-4'-1'384'16,"4"4"-142"-16,0 4-62 16,0-7-65-16,1 6-16 15,4 15-33-15,3 27-16 0,-5-32-22 16,-3-4-4-16,0-12 8 16,0-8 1-16,-1-12-1 15,6-6-1-15,-6-9-13 16,1 0-3-16,2 0-5 15,-6-6-1-15,4 6-4 16,2 1-4-16,1 5 0 16,4 5-2-16,3 9-7 15,7 7-3-15,6 8-4 16,7 7 1-16,6 7-17 16,1-4-44-16,-2-3-175 15</inkml:trace>
  <inkml:trace contextRef="#ctx0" brushRef="#br0" timeOffset="115927.62">5483 10680 722 0,'-2'2'390'0,"-4"4"-85"15,13-3-113-15,13-2-30 16,7-5-53-16,9-2-32 16,9 1-41-16,-10-3 10 0,2 3-167 15</inkml:trace>
  <inkml:trace contextRef="#ctx0" brushRef="#br0" timeOffset="116207.21">6052 10390 1027 0,'6'-3'439'0,"19"2"-232"16,6 0-69-16,14 1-56 0,2-1-20 16,-1-1-26-16,-1 0-6 15,-4 2 5-15,-10-2-49 16,-14-2-154-16,0-2-168 16</inkml:trace>
  <inkml:trace contextRef="#ctx0" brushRef="#br0" timeOffset="116406.75">6090 10520 792 0,'3'1'378'0,"11"8"-114"16,6-4-51-16,12 0-16 15,5 0-20-15,7-4-55 16,3 4-27-16,-4-4-46 15,-8-2-7-15,-5-1-131 16,-4-3-181-16</inkml:trace>
  <inkml:trace contextRef="#ctx0" brushRef="#br0" timeOffset="117153.53">6948 10344 716 0,'-3'-5'335'0,"3"-4"-135"15,11 5-49-15,1 9-60 16,7 8-11-16,3 17-16 16,-3 11-2-16,-5 4-5 15,-4 3-7-15,-10-11-12 16,-6-13-2-16,1-7-1 15,1-10 3-15,4-16-8 0,3-3-4 16,6-19-17-16,8-6-8 16,9-10-3-16,-3-2-2 15,8 8 0-15,-4 7-5 16,2 21-1-16,4 11 6 16,-12 19 9-16,-6 4 8 15,-10 16 6-15,-4 1-5 16,-7-1-3-16,2 0 0 0,-2-17 1 15,0-4-1-15,12-14 0 16,1-8-4-16,11-12-11 16,2-8-2-16,3-9-5 15,-1-1 2-15,-1 4 5 16,0 5-4-16,-2 18 9 16,3 9 5-16,-6 17 13 15,1 6 7-15,-5 6-2 16,-2 3-2-16,-2-4-7 15,-2 0-1-15,1-8-14 16,-1-1-49-16,4-8-191 16</inkml:trace>
  <inkml:trace contextRef="#ctx0" brushRef="#br0" timeOffset="117701.45">7902 10531 590 0,'2'-4'356'0,"4"-5"-61"15,0 1-81-15,2-6-33 0,-3-6-45 16,-3 2-19-16,-2-5-28 15,-5 0-12-15,-9 3-28 16,-6-1-14-16,-9 7-23 16,-1 9-11-16,-7 8-14 15,2 10-4-15,3 7-5 16,4 8-1-16,19 3-1 16,6-8 2-16,15 0 9 15,8-8 5-15,9-5 8 16,12 2 3-16,-1-11 3 15,-7-3 1-15,-8-7 3 16,-5 0-1-16,-11 1 0 16,-1 1-2-16,-2 7 6 15,-6 1 4-15,2 9 13 0,3 10 4 16,-3 11-7 0,2 8-6-16,-4 17-12 0,0 6-5 15,-12 6 4-15,-6 1 4 16,-11-10 10-16,-7-13 6 15,-5-20 8-15,-3-9 1 16,0-28-4-16,1-8-8 16,17-18-25-16,5-12-24 15,15-6-81-15,10-4-58 16,14 8-434-16</inkml:trace>
  <inkml:trace contextRef="#ctx0" brushRef="#br0" timeOffset="118168.23">8394 10333 678 0,'-8'-3'352'0,"-6"-5"-98"15,-2 4-94-15,-3 1-30 16,-7 3-35-16,1 2-17 0,3 6-33 16,2 0-13-16,20 8-19 15,11 4-4-15,11 2 4 16,9 11 6-16,-5-6 19 16,-7-1 5-16,-6 3 2 15,-9-9-1-15,-6 2-2 16,-9-6-7-16,-13-9 1 15,0 0-12-15,-13-12-78 16,3-4-53-16,6-4-145 16,0-4-88-16</inkml:trace>
  <inkml:trace contextRef="#ctx0" brushRef="#br0" timeOffset="118340.56">8514 10361 696 0,'8'0'410'16,"8"1"-90"-16,-10 11-100 16,-2 4-38-16,-4 11-76 0,-6 1-23 15,5 5-41-15,-2 2-14 16,1-3-42-16,2 2-63 16,0-15-236-16</inkml:trace>
  <inkml:trace contextRef="#ctx0" brushRef="#br0" timeOffset="118480.25">8532 10134 972 0,'-4'-6'431'0,"1"1"-233"16,-1-3-95-16,5 11-96 15,5 5-75-15</inkml:trace>
  <inkml:trace contextRef="#ctx0" brushRef="#br0" timeOffset="118735.09">8713 10459 970 0,'6'14'430'0,"11"12"-207"16,-1 3-58-16,-9-16-64 15,-2-3-15-15,0-9-18 16,0-5-8-16,4-10-17 15,5-2-10-15,-7-13-21 16,3-1-6-16,0 6-6 16,2-3-4-16,6 17-4 0,-3 5 6 15,6 14 6-15,-5 10 9 16,-5 7 9-16,-1 8-3 16,-9-1-2-16,-4 2-3 15,0-6-30-15,-1-4-67 16</inkml:trace>
  <inkml:trace contextRef="#ctx0" brushRef="#br0" timeOffset="119185.78">9254 10438 597 0,'-10'-3'385'0,"-10"4"18"16,2 3-192-16,10 19-91 16,3 0-25-16,12 6-20 15,7 0-3-15,3-9-5 0,8-1-4 16,0-9-3-16,0-6-2 15,-2-13-8-15,2-5-2 16,-1-15-10-16,-2-11-4 16,-6-10-6-16,-9-7-2 15,-15-10-4-15,-13 1-3 16,-13-2-8-16,-8 1-3 16,-19 3-6-16,-2 6-5 15,-7 22-15-15,8 17-8 16,20 33-2-16,10 11 1 15,27 15 14-15,15 3 11 16,30 0 5-16,18-1 6 0,18-7 1 16,0-6 0-16,2-14-83 15,0-5-74-15</inkml:trace>
  <inkml:trace contextRef="#ctx0" brushRef="#br0" timeOffset="122117.5">9910 10098 472 0,'0'0'310'16,"4"1"5"-16,-5 8-132 15,-4 7-22-15,-6 14-21 0,-9 10-10 16,0 17-28-16,1 3-28 15,3 3-32-15,5-6-12 16,0-15-11-16,3-11-1 16,8-15-1-16,1-8 1 15,2-10 6-15,3-3 0 16,-4-16-1-16,2-4-4 16,6-10-8-16,-1-5-4 15,3-7-2-15,1-3-1 0,-3-1-2 16,2 5 0-16,-2 9-2 15,1 6-2-15,-4 14-1 16,-3 4-4-16,3 9-9 16,-5 4-2-16,6 7-4 15,5 6 1-15,8 12 7 16,7 2 2-16,10 11 5 16,6 2 3-16,6 0 4 15,0 1 1-15,-8-5 6 16,-9-6 0-16,-11-2 0 15,-12-7 0-15,-10-5 0 16,-7-1 1-16,-27-1 3 16,-8-3 0-16,-28 4-2 15,-6-1-2-15,-2-6-2 16,8 2-2-16,17-7 1 16,12 0-13-16,18-6-31 15,9-4-30-15,18-2-101 0,7-5-56 16</inkml:trace>
  <inkml:trace contextRef="#ctx0" brushRef="#br0" timeOffset="122406.01">10344 10294 974 0,'6'0'418'0,"6"0"-224"16,8 5-39-16,17 11-54 15,0 3-10-15,11 11-25 16,4 6-16-16,-5 0-22 15,-1 2-5-15,-14-13-66 16,-11-9-69-16,-6-4-306 16</inkml:trace>
  <inkml:trace contextRef="#ctx0" brushRef="#br0" timeOffset="122581.23">10709 10259 852 0,'-3'-1'456'0,"-5"1"-127"16,-8 9-133-16,-3 8-52 16,-8 7-69-16,-2 2-24 15,-1 8-30-15,0 1-7 0,-3 0-46 16,0 3-75-16</inkml:trace>
  <inkml:trace contextRef="#ctx0" brushRef="#br0" timeOffset="122986.69">9555 10433 1002 0,'-3'0'466'0,"2"0"-201"16,2 0-83-16,-1 0-101 15,0 0-32-15,0 0-86 16</inkml:trace>
  <inkml:trace contextRef="#ctx0" brushRef="#br0" timeOffset="132847.16">11440 10191 564 0,'-3'-2'354'0,"-5"3"8"16,0 11-168-16,0 20-84 16,1 10-21-16,4 15-21 15,2 3-27-15,7-2-22 16,2-4 0-16,7-18-56 16,3-5-91-16</inkml:trace>
  <inkml:trace contextRef="#ctx0" brushRef="#br0" timeOffset="133019.74">11217 10437 1005 0,'12'0'424'15,"16"0"-215"-15,18-1-118 0,11 0-8 16,19-1-30-16,8 2-17 15,2 0-67-15,-7-1-115 16</inkml:trace>
  <inkml:trace contextRef="#ctx0" brushRef="#br0" timeOffset="133582.65">12137 10340 794 0,'-5'0'352'0,"-3"8"-170"0,-2 1-65 16,6 13-60-16,3 0-10 15,3 4-9-15,13 5-2 16,6-5-2-16,0 1-4 16,8-9-4-16,-3-12-1 15,5-12 2-15,6-7 1 16,0-10 2-16,-7-1-2 16,-5-3-3-16,-7-3-2 15,-14-3-4-15,0 1-2 16,-10 4 5-16,-1 9 8 0,-3 11 3 15,-1 8-1-15,4 16-9 16,2 5-11-16,7 12-9 16,4 5-1-16,6 2-1 15,3-3 4-15,1-4-84 16,2-9-81-16</inkml:trace>
  <inkml:trace contextRef="#ctx0" brushRef="#br0" timeOffset="133832.61">12157 10101 902 0,'-5'4'412'0,"-8"6"-182"16,1 19-96-16,5 11-11 15,-3 33-3-15,2 16-4 16,5 11-12-16,-2 0-29 16,10-4-34-16,-3-12-12 15,5-11-17-15,1-11-28 16,1-20-117-16,0-15-84 0</inkml:trace>
  <inkml:trace contextRef="#ctx0" brushRef="#br0" timeOffset="134418.19">12545 10533 1214 0,'1'0'471'16,"1"8"-312"-16,6 8-49 16,-3 0-42-16,1 10-7 15,-3 1-27-15,-3 2-8 16,0 0-8-16,-1-6-1 0,0-7 5 16,0-6-24-16,1-9-42 15,3-2-22-15,5-11-29 16,5-3 21-16,2-6 35 15,0-2 20-15,2 1 15 16,0 5 3-16,0 3 1 16,-8 3 0-16,-1 9-2 15,-8-3 1-15,-6 7-1 16,4 9 1-16,-12 1 14 16,2 0 5-16,3 2 8 15,-1-6 10-15,10 3 16 16,8 2 8-16,10-2 16 15,2-5-6 1,-10-4-22-16,2 1-10 0,33 4 1 16,-6-4-61-16</inkml:trace>
  <inkml:trace contextRef="#ctx0" brushRef="#br0" timeOffset="135766.49">12961 10316 553 0,'11'-4'335'16,"9"-4"8"-16,5 13-193 16,-3 11-24-16,-8 12-25 15,-6 4-12-15,-8 7-34 16,-8-5-17-16,1-4-12 15,3-6-4-15,0-11 3 16,4-5 2-16,6-14-10 16,-2-20-4-16,13-7-12 15,5-7-4-15,5-2 1 16,0 13 1-16,0 9 5 16,1 9 3-16,-8 18 13 15,3 8 5-15,-12 12 3 0,-3 8-1 16,-4 1-7-1,-2 3-3-15,-4-9-4 0,2-7 0 16,0-16-4-16,3-7-9 16,15-12-13-16,1-9-4 15,11-9-1-15,4-5 7 16,-9 1 9-16,-1 5-4 16,-7 16 6-16,0 13 4 15,-7 16 12-15,-3 9 8 16,-5 15-3-16,-4-6-2 0,0 3-6 15,2-5-72-15</inkml:trace>
  <inkml:trace contextRef="#ctx0" brushRef="#br0" timeOffset="136365.96">13866 10493 517 0,'9'-4'318'0,"8"0"-41"16,-6-9-64-16,-4-6-25 16,-7 2-39-16,-7-3-27 15,-11 3-36-15,-6 1-17 16,-9 7-28-16,-2 4-11 16,-4 10-21-16,7 6-9 0,6 9-11 15,7 4-6 1,13 2-1-16,1 0 3 0,15-6 5 15,2-7 4-15,16-9 6 16,5-4 2-16,7-11-1 16,-3-4 0-16,-12 0 1 15,-3-4 1-15,-12 6 0 16,1 4-3-16,-3 11 3 16,-3 12 5-16,1 10 11 15,0 6 6-15,3 8-3 16,3 5-6-16,-10 4-8 15,-3 10 0-15,-18-3 1 16,-5-4 4-16,-10-5 2 16,-2-4 4-16,-7-18 7 15,-1-8 1-15,9-16-1 16,1-11-3-16,15-5-10 0,5-3-6 16,9-6-36-16,6-1-37 15,13-3-150-15,8-1-341 16</inkml:trace>
  <inkml:trace contextRef="#ctx0" brushRef="#br0" timeOffset="136981.57">14352 10279 676 0,'-9'-5'351'0,"-13"2"-83"15,-7 1-63-15,-3 12-68 16,-5 6-26-16,5 11-43 16,5 10-21-16,6 3-20 15,15 9-8-15,9-5-12 16,13-3-1-16,14-8 2 16,5-12 1-16,12-9 6 0,1-10 2 15,6-5-16-15,0-2-33 16,-3-6-76-16,-4 1-52 15,-10-10-92-15,-10-3 9 16,-7-3 72-16,-6-1 54 16,-6 4 172-16,1 5 63 0,-16 0 73 15,4 3 28-15,-12 0-25 16,-8-2-24-16,1 10-60 16,-12 3-29-16,3 10-43 15,1 7-19-15,8 7-16 16,7 9-3-16,11-2 0 15,7 4 2-15,17-3 2 16,6-12 3-16,10 0 8 16,-2-13 2-16,-4-5 5 15,-4-2 3-15,-9-11 2 16,2 4 1-16,-13-10 2 16,-5-2-32-16,-6-3-131 15,-10 4-125-15</inkml:trace>
  <inkml:trace contextRef="#ctx0" brushRef="#br0" timeOffset="137294.44">14780 10392 663 0,'8'-4'371'0,"16"3"-55"16,2 2-97-16,16 16-77 16,5 9-19-16,-5 6-36 15,-3 6-25-15,-25-6-13 16,-14-7-1-16,-19-2 11 15,-16-7 6-15,-13-5-11 16,-5-6-13-16,0-9-140 16,4-7-114-16</inkml:trace>
  <inkml:trace contextRef="#ctx0" brushRef="#br0" timeOffset="137783.94">15196 10481 1037 0,'-3'7'416'0,"-8"8"-266"16,7 2-35-16,12 1-40 16,9 1-6-16,15-4-12 15,2-7-1-15,9-5-4 16,-2-10-4-16,3-12-5 15,0-3-7-15,-10-16-6 16,-7-2-4-16,-16-10-6 16,-11-2-3-16,-25-4-6 15,-14 0-3-15,-25 1-2 16,-6 4-2-16,3 7-3 16,10 12-6-16,13 19-5 15,7 9 1-15,14 16-5 16,8 5 3-16,18 6-2 15,16 1 1-15,21 1 7 0,14 2 5 16,20-4-23-16,4-2-86 16</inkml:trace>
  <inkml:trace contextRef="#ctx0" brushRef="#br0" timeOffset="138730.06">15750 10457 901 0,'1'1'423'16,"2"3"-159"-16,4-1-172 16,5 0-42-16,0-2-62 15,5 0-117-15</inkml:trace>
  <inkml:trace contextRef="#ctx0" brushRef="#br0" timeOffset="139648.64">16415 10084 540 0,'-8'0'301'0,"-4"2"-64"15,-2 16-81-15,-6 6-25 16,-2 17-22-16,-5 11-9 16,-2 13-36-16,-1 4-14 0,5-2-27 15,6-8-6-15,7-21-3 16,9-14-1-16,3-18 8 16,2-6 2-16,4-11 3 15,2-7-2-15,8-13-10 16,0-7-4-16,6-11-5 15,1 1 1-15,-3 1-2 16,3 4 0-16,-5 4-1 16,2 2 0-16,-3 10-1 15,-3 4 1-15,-7 8-2 16,-2 8-1-16,-1 5-12 16,-2 0-2-16,7 8-3 15,6 4 0-15,17 10 8 16,3 6 1-16,13 12 1 15,2 2 2-15,4 7 2 16,-1 3 3-16,-9-4 2 0,-9-4 0 16,-19-13 1-16,-11-5 1 15,-17-4 2-15,-13-3 1 16,-23 0 1-16,-2-4 0 16,-18-9-1-16,1 2-1 15,-5-6-2-15,2 2-2 16,18 0-26-16,7-5-37 15,30-1-141-15,11-2-136 16</inkml:trace>
  <inkml:trace contextRef="#ctx0" brushRef="#br0" timeOffset="139926.57">16884 10269 980 0,'15'3'447'16,"8"5"-194"-16,13 13-143 0,2 10-21 15,1 5-39-15,-2 3-13 16,-5-6-15-16,1-1-2 16,-10-13-67-16,-3-5-62 15</inkml:trace>
  <inkml:trace contextRef="#ctx0" brushRef="#br0" timeOffset="140131.84">17199 10232 814 0,'-6'0'446'0,"-12"1"-90"16,-2 7-85-16,-3 13-106 15,-5 5-32-15,-1 15-50 16,-3 2-20-16,-5 6-35 16,-2-3-9-16,1-7 1 15,5-7-38-15,10-13-118 16,9-3-153-16</inkml:trace>
  <inkml:trace contextRef="#ctx0" brushRef="#br0" timeOffset="146897.66">6091 11991 358 0,'-6'1'233'0,"-5"5"17"0,6-3-31 15,17 3-24-15,9 0-19 16,32-1-38-16,19 3-23 16,29-5-48-16,19 5-19 15,19-6-28-15,-4-2-4 16,-7 4-6-16,-13-4 1 15,-24 0-63-15,-10 0-75 16,-32-2-172-16</inkml:trace>
  <inkml:trace contextRef="#ctx0" brushRef="#br0" timeOffset="147231.11">6144 12200 531 0,'-1'2'248'0,"7"4"-59"16,11-2-47-16,26 3-14 0,16 0 12 15,30 2-22-15,15-2-19 16,30-3-13-16,2-4-12 16,13-6-18-16,-10-4-5 15,-21-1-30-15,-16 0-4 16,-35 2-52-16,-17 2-29 16,-28 4-104-16,-16 4-138 15</inkml:trace>
  <inkml:trace contextRef="#ctx0" brushRef="#br0" timeOffset="151930.56">6173 11373 558 0,'0'-3'338'0,"0"-4"-20"16,0 6-83-16,-1 1-96 15,-1 0-31-15,-9 28-52 16,-19 37-8-16,12-22-24 16,-1-1-7-16,4 1-8 15,2-5-2-15,8-8 2 16,-1-8 1-16,6-12 3 15,1-6 3-15,3-14-2 16,5-1-2-16,2-14-6 16,2-7-6-16,5-3-7 15,2-3-8-15,-2-4-3 16,0 2 2-16,-4 2 5 16,-1 3 8-16,-3 14 2 15,-1 10-5-15,-7 11-5 16,-2 4-1-16,1 14 0 15,4 4 6-15,3 5 7 0,7 9 4 16,6 2 2-16,4 5 1 16,3-3-1-16,-4-1-1 15,-7-2 0-15,-2-6 1 16,-9-4 1-16,-5-8 3 16,-11-6 4-16,-14-6 2 15,-14-6-1-15,-6-2-3 0,-4-4-6 16,7 3-2-1,4-4-5-15,7 1-2 0,10 1-24 16,8 2-23-16,14 1-85 16,8 1-66-16</inkml:trace>
  <inkml:trace contextRef="#ctx0" brushRef="#br0" timeOffset="152176.94">6451 11564 901 0,'2'-1'420'15,"-1"-4"-182"-15,13 7-110 0,7 4-33 16,4 5-31-1,5 6-6-15,0 5-26 0,-3 3-8 16,-7-2-8-16,-4-2-7 16,-1-4-104-16,0-5-105 15</inkml:trace>
  <inkml:trace contextRef="#ctx0" brushRef="#br0" timeOffset="152340.81">6713 11547 732 0,'-9'0'425'15,"-9"0"-82"-15,-3 13-124 16,-2 4-47-16,-5 5-82 16,0-2-32-16,-1 2-37 15,1 5-8-15,3-4-2 16,0 1-40-16,10-4-141 16,3-7-143-16</inkml:trace>
  <inkml:trace contextRef="#ctx0" brushRef="#br0" timeOffset="152585.53">6862 11561 851 0,'7'-5'404'16,"13"4"-142"-16,3-1-74 16,1 1-67-16,5 4-31 15,-5-3-46-15,4 3-17 16,-8 0-50-16,1-3-65 16,-1 2-409-16</inkml:trace>
  <inkml:trace contextRef="#ctx0" brushRef="#br0" timeOffset="152759.87">6854 11662 911 0,'11'4'426'16,"1"-1"-187"-16,14 0-102 15,-3-3-20-15,9 0-58 16,6-2-21-16,1 2-57 15,7-3-95-15</inkml:trace>
  <inkml:trace contextRef="#ctx0" brushRef="#br0" timeOffset="153190.99">7356 11341 759 0,'-2'-3'427'0,"5"1"-91"16,0 4-98-16,-3-2-118 15,3 14-34-15,8 51-30 16,-4-26-16-16,-6 1-20 16,-2-2-4-16,-6 2-3 15,-4-2 0-15,-2 0-1 16,4-4 0-16,-1-7-1 16,2-8 0-16,3-9-3 15,-1-5-1-15,10 0 7 16,6-3 3-16,2 1 10 15,13 1 3-15,-5-4-2 16,0 0-3-16,9 0-7 16,-3 1-2-16,7 2-6 15,3-1 0-15,-10-2-45 0,-5-1-59 16</inkml:trace>
  <inkml:trace contextRef="#ctx0" brushRef="#br0" timeOffset="154413.51">8010 12029 486 0,'6'-1'280'0,"10"4"-18"15,3 9-54-15,2 10-53 16,-3 10-13-16,-6 6-29 16,-7 0-18-16,-4-3-32 15,-1-6-13-15,0-12-21 16,5-3-3-16,1-14 1 15,1-8-3-15,5-14-20 16,2-9-7-16,8-9-14 16,4-1 0-16,4 5 8 15,-2 4 4-15,1 16 0 16,-3 10 8-16,-6 9 19 16,-1 12 6-16,-8 8 9 15,-5 1-7-15,-4 9-10 16,-2 0-3-16,-2-6-3 0,4 1-1 15,-1-16 2-15,6-7 2 16,4-13-3-16,-3-10 0 16,9-8-5-16,2 1-4 15,2-2-5-15,7 5 0 16,-2 10-6-16,-5-2-1 16,1 11-3-16,-4 7 0 15,-1 10 2-15,-4 5 1 16,-5 7 5-16,-1-2 2 0,-9 4 3 15,1-3 14-15,-1-1-101 16,1-3-81-16</inkml:trace>
  <inkml:trace contextRef="#ctx0" brushRef="#br0" timeOffset="155063.26">9045 12192 503 0,'2'-6'347'0,"1"-6"13"16,0 1-154-16,-4-2-42 15,-3 2-61-15,-5-2-27 0,-8 0-37 16,-5-2-12-16,-7 8-18 15,-3 5-7-15,-2 2-9 16,4 13-5-16,7-2-1 16,1 4-2-16,14 8-1 15,5-2 3-15,5 1 5 16,11 0 4-16,4-5 7 16,9-2 2-16,6-9 3 15,1-5 0-15,3-7 2 16,-5-4-1-16,-5-4 0 15,-3-1 1-15,-15 1-3 16,-2-1 9-16,-3 12 15 16,-3 2 8-16,2 11 19 15,-2 11-4-15,0 9-8 16,3 10-9-16,-5 14-17 16,4 3-4-16,-7 4-6 0,-9-4 0 15,-5-10 3-15,-13-2 3 16,-5-12 5-16,-9-7 2 15,2-11 4-15,3-8 1 16,-5-15-5-16,6-7-2 16,7-7-8-16,4 1-29 15,15-5-90-15,9 1-81 16</inkml:trace>
  <inkml:trace contextRef="#ctx0" brushRef="#br0" timeOffset="159312.78">9458 11676 753 0,'-1'-1'355'0,"-3"0"-145"15,1 4-49-15,3-3-78 16,0 18-2-16,8 61-18 16,-4-19-3-16,1 14-2 15,-7-3-22-15,-1-8-13 16,-2-8-7-16,2-12-1 16,5-6 0-16,-1-15 2 15,2-8 0-15,-1-12 18 16,4-2 7-16,5-6 9 15,10 2-1-15,9 3-20 16,6 1-10-16,13 5-13 16,1-2-3-16,1 1-9 15,-9-3-44-15,0 0-197 16</inkml:trace>
  <inkml:trace contextRef="#ctx0" brushRef="#br0" timeOffset="184226.34">10362 11974 484 0,'-10'-3'295'0,"-10"-1"-47"15,0 4-82-15,-7-1-25 16,-1 1-48-16,2 7-16 16,-2-3-28-16,5 8-11 15,6-1-16-15,4 0-7 0,12 2-3 16,9-1-1-16,13 3 4 16,7-1 4-16,7 2 0 15,0 1-2-15,-4 2-4 16,-9-3 3-16,-18 1 23 15,-5-3 10-15,-23-3 9 16,-6 0-1-16,-15-9-23 16,-3-1-11-16,5-5-17 15,4-2-30-15,20 1-65 16,8 3-50-16,13 1-76 16,10 1-16-16,15 1-91 15</inkml:trace>
  <inkml:trace contextRef="#ctx0" brushRef="#br0" timeOffset="184392.91">10521 12045 778 0,'0'-2'396'16,"-2"-2"-118"-16,1 6-64 16,0-2-103-16,0 0-38 15,-1 5-50-15,2 17-10 16,6 35 0-16,3-23-3 15,-4-3-34-15,2 3-50 0</inkml:trace>
  <inkml:trace contextRef="#ctx0" brushRef="#br0" timeOffset="184544.06">10459 11850 1042 0,'-1'-3'405'0,"0"-3"-299"16,1 5-62-16,0 1-153 15</inkml:trace>
  <inkml:trace contextRef="#ctx0" brushRef="#br0" timeOffset="184826.47">10725 12105 813 0,'10'14'415'0,"0"4"-131"16,-4 1-113-16,0 2-34 15,-6-11-54-15,0-2-21 16,-3-3-21-16,7-5-3 16,-2-10-6-16,2-2-4 15,7-10-15-15,-5-7-10 16,13 4-3-16,2 3-2 15,5 6-2-15,-1 4-1 16,-6 13-8-16,0 4 0 16,-8 6 1-16,-1 8 6 0,-5 4 7 15,-3-1 5-15,2 5-35 16,2-1-100-16</inkml:trace>
  <inkml:trace contextRef="#ctx0" brushRef="#br0" timeOffset="185359.52">11242 12041 786 0,'-13'-3'422'0,"-10"-3"-115"0,-2 6-123 16,-1 7-44-16,8 10-71 15,3 3-24-15,13 9-32 16,5 2-5-16,15-1 1 16,8 3 5-16,9-10 5 15,-7-8 3-15,6-12 5 16,-2-8 1-16,4-14 4 16,3-8-1-16,-11-12 0 15,-4-2-3-15,-18-14-3 16,-6 1-2-16,-18-10-5 15,-12-2-2-15,-10 1-4 16,-12 3-1-16,0 19 4 16,-2 12 2-16,-2 22-2 15,4 14 0-15,20 15-17 16,11 7-8-16,36 9-9 16,18-1-1-16,25-1 18 15,9-4-30-15,17-13-171 0</inkml:trace>
  <inkml:trace contextRef="#ctx0" brushRef="#br0" timeOffset="187292.64">12185 11924 535 0,'2'2'305'16,"4"6"-14"-16,-4 16-123 15,1 8-13-15,0 13-12 16,2 2-24-16,-1 0-48 15,-1-1-21-15,-1-9-21 16,1-6-39-16,-1-12-223 16</inkml:trace>
  <inkml:trace contextRef="#ctx0" brushRef="#br0" timeOffset="187423.34">12039 12099 942 0,'21'2'406'0,"13"0"-199"16,15-2-130-16,11 1-16 16,6-4-24-16,7 1-54 15</inkml:trace>
  <inkml:trace contextRef="#ctx0" brushRef="#br0" timeOffset="187877.1">12939 12012 796 0,'-3'4'348'16,"0"6"-128"-16,2 8-114 16,1 5-15-16,2 7 14 15,3-2-9-15,16 4-37 16,2-4-13-16,14-11-14 16,3-6-2-16,-2-14-1 15,1-5 1-15,-11-13-1 0,-7-6-1 16,-4-2-4-16,-8-5-4 15,-1 3-3-15,-3 5-2 16,-9-3-3-16,1 6-3 16,0 11 4-16,-1 8-2 15,3 14-3-15,-1 12 2 16,0 9-9-16,5 2 1 16,-1 3 2-16,3-1-1 15,2-4-26-15,-2 0-55 0,-2-13-205 16</inkml:trace>
  <inkml:trace contextRef="#ctx0" brushRef="#br0" timeOffset="188092.56">12962 11809 1016 0,'-3'7'409'0,"-10"16"-239"15,8 11-43-15,3 19-29 16,1 10 5-16,2 16-15 16,2 7-8-16,3 10-27 15,-5 2-13-15,5-12-20 16,1-9-4-16,0-27-46 0,8-4-72 16</inkml:trace>
  <inkml:trace contextRef="#ctx0" brushRef="#br0" timeOffset="188542.5">13370 12246 816 0,'-1'0'418'0,"4"10"-68"15,1 5-165-15,5 17-80 16,2 5-10-16,-5 7-43 16,3-1-16-16,-6-11-17 15,-2-8-2-15,4-16 0 16,-1-4-3-16,7-10-29 15,4-7-14-15,3-13-19 16,5-4-1-16,-3-4 23 16,-2 3 11-16,-5 9 19 15,-4 6 8-15,-10 10 17 0,-8 5 7 16,-11 11 12-16,-7-1 1 16,0 7-8-16,5 2-5 15,11 1-16-15,6 0-1 16,14-1-3-16,10 1 3 15,13-1 1-15,8-5-2 16,5-3-58-16,-7-8-75 16</inkml:trace>
  <inkml:trace contextRef="#ctx0" brushRef="#br0" timeOffset="189242.18">13817 12001 814 0,'9'0'366'0,"8"0"-163"16,2 6-44-16,4 16-45 15,-3 1-18-15,-10 9-21 16,-7 2-2-16,-10-7-13 16,-4 0-8-16,0-13-17 15,4-3 0-15,6-15-7 16,2-9-5-16,11-10-12 15,4-5-9-15,7-3-3 16,3 0-1-16,7 13-2 16,-3 1-2-16,-3 12 6 15,-3 9 6-15,-10 6 14 16,-2 5 6-16,-8 6 0 16,0 3-4-16,-6-6-6 15,-7-5-4-15,11-1-2 16,-5-9 1-16,11-8-8 15,6-4-5-15,2-14-11 16,7 1-2-16,4 1 2 0,-2-1 5 16,-2 5 2-16,3 8-2 15,-10 9-2-15,2 11 4 16,-11 12 7-16,-3 0 4 16,-5 5 5-16,-5-5-3 15,1-2-38-15,9 2-82 16,6-8-445-16</inkml:trace>
  <inkml:trace contextRef="#ctx0" brushRef="#br0" timeOffset="189708.97">14725 12118 721 0,'0'-9'374'0,"-4"-6"-101"16,0 0-39-16,-12-7-71 16,1 9-29-16,-4 0-47 15,-6 2-22-15,-5 7-33 16,-4 4-14-16,-6 8-20 16,4 5-5-16,14 7-4 15,6 2 1-15,20 3 6 16,6-1 3-16,15-3 5 15,5-8 3-15,4-10 3 0,3-2 2 16,-10-7 0-16,-5 0 1 16,-8-9-1-16,1 4-1 15,-5 1-2-15,5 4-4 16,-3 6-10-16,-7-1 6 16,11 11 4-16,-2 3 5 15,3 15 14-15,-1 5-8 0,-13 7 2 16,-4 4-1-16,-15 2 15 15,-9-1 9-15,-12-7 9 16,-1-4 2-16,0-11-13 16,-1-9-7-16,-4-17-33 15,1-8-48-15,8-16-154 16,13-3-144-16</inkml:trace>
  <inkml:trace contextRef="#ctx0" brushRef="#br0" timeOffset="190342.02">15200 12014 677 0,'-11'-5'397'16,"-14"-8"-36"-16,-3 7-118 15,5 10-98-15,-1 3-35 16,3 11-46-16,2-5-15 16,4 7-16-16,4 1-4 15,13 4-5-15,8 3-3 0,14 2-5 16,8-5-2-16,6-7 5 15,-1-8-33-15,8-9-97 16,-6-4-51-16,4-4-161 16,0-3-47-16,-11-3 8 15,0-1 51-15,-7-5 205 16,-5 3 137-16,-8 0 194 16,-4 2 47-16,-9 3 13 15,-8-5-27-15,-10 5-57 16,-5 1-30-16,-8 4-44 15,-3 5-28-15,2 0-55 16,-1-2-21-16,10 10-26 16,8 0-3-16,11 8-1 15,5 0 3-15,9-6 5 16,8 3 4-16,8-2 5 16,4-5 1-16,11-4 0 15,0-3-1-15,2-14-2 0,2 9-2 16,-7-4-3-16,1 11 0 15,-6 5-5-15,-10 0 14 16,-8 4 29-16,-9 0 6 16,-8 6 40-16,-2 2-5 15,-6 8-18-15,-4-2-4 16,-7-6-32-16,-2-2-2 0,1-8-132 16,-3-6 466-16</inkml:trace>
  <inkml:trace contextRef="#ctx0" brushRef="#br0" timeOffset="190808.84">15970 12042 927 0,'-11'2'425'0,"-14"6"-189"0,6 7-70 16,7 6-75-16,15-2-20 31,0-9-23-31,-1 0-8 0,29 27-3 0,1-5 2 15,15-9-1-15,-13-23 1 16,1-11-7-16,-1-11-4 16,0-13-6-16,-5 1-1 15,-16-12-5-15,-1 1-2 16,-28-14-7-16,-10-8-6 0,-9-7-1 16,-6-1 1-16,-2 9-1 15,0 12-1-15,-6 25-4 16,2 11 5-16,13 23 3 15,7 12-2-15,26 18-3 16,14 6-5-16,27 6 1 16,10 1 5-16,19-3 2 15,5-5-65-15</inkml:trace>
  <inkml:trace contextRef="#ctx0" brushRef="#br0" timeOffset="191241.63">16504 12045 1035 0,'0'1'543'0,"-2"0"-119"16,0 4-162-16,1-5-124 16,0 0-41-16,0 0-54 15,1 0-17-15,0 0-103 16,0 0 7-16</inkml:trace>
  <inkml:trace contextRef="#ctx0" brushRef="#br0" timeOffset="191794.44">17022 11679 764 0,'-3'-9'404'0,"6"3"-125"15,-3 3-61-15,2 17-93 16,6 16-30-16,-4 25-18 16,3 15 4-16,-7 9-3 15,-4 0-8-15,-4-10-21 16,2-7-7-16,-1-14-21 15,6-5-4-15,2-19-1 0,-1-10 2 16,4-10 14 0,-4-6 2-16,5-7-3 15,1-1-4-15,0-5-21 0,10 1-6 16,10 5-3-16,12 1-3 16,22 8 1-16,1-3 1 15,6 8 3-15,-8-2 1 16,-8 4 0-16,-7 4 1 0,-23-4-1 15,-1 4 1-15,-13-2 0 16,-4-3 2-16,2-2-9 16,-5-4-47-16</inkml:trace>
  <inkml:trace contextRef="#ctx0" brushRef="#br0" timeOffset="193058.6">6063 13521 750 0,'16'2'349'0,"21"2"-138"15,12-1-32-15,16-5-66 16,3-1-29-16,2 3-49 16,-6 0 2-16,-19 0-126 15,-3 2-133-15</inkml:trace>
  <inkml:trace contextRef="#ctx0" brushRef="#br0" timeOffset="193273.22">6128 13685 783 0,'6'2'367'16,"15"5"-131"-16,14-7-26 31,-18 0-27-31,1 1-33 0,65-1-61 0,3-2-19 15,3-4-30-15,-44 5-14 16,-12-3-147-16</inkml:trace>
  <inkml:trace contextRef="#ctx0" brushRef="#br0" timeOffset="196141.52">9500 12468 299 0,'-2'-2'221'16,"-2"-4"6"-16,2 7-87 16,1-1-25-16,0 0-41 15,-1 7-14-15,4 19-9 16,13 32-5-16,4-28-12 15,5-1-3-15,11-6-3 16,6-4-2-16,16-10-4 16,1-8-2-16,0-12-3 15,10 0-2-15,11-8-5 16,10-2-2-16,13 7 6 16,-11 2-1-16,-17 15-1 15,-13 12 1-15,-26 7-9 16,-5 4 2-16,-10-2 3 15,-3-2 13-15,1-8-160 16</inkml:trace>
  <inkml:trace contextRef="#ctx0" brushRef="#br0" timeOffset="196691.41">10466 12735 526 0,'0'-4'280'0,"8"-11"-59"0,4-3-52 16,15-3-51-16,8-3-17 16,13 4-30-16,5 3-15 15,-2 8-32-15,6 9-9 16,-7 4-14-16,3 10-1 16,11 8-1-16,-2 1 1 15,13 1 4-15,2-4 2 16,10-18 3-16,1-9 3 0,1-18 1 15,6-2 1-15,-16-4 1 16,-7-1-1-16,-27 7-1 16,-16-1 1-16,-27 10-29 15,-9 14-55-15,-18 9-355 16</inkml:trace>
  <inkml:trace contextRef="#ctx0" brushRef="#br0" timeOffset="197357.84">10295 12865 454 0,'-2'-5'302'15,"0"-3"3"-15,2 8-163 16,-1 4-40-16,-3 11-57 16,3 11-11-16,-4 13 11 15,7 9 3-15,5-1 1 16,2-3-10-16,-1-13-18 16,-4-6-4-16,3-6-2 15,-3-9 1-15,4-8 7 0,0-3 2 16,5-10-3-16,5-8-2 15,4 0-11-15,5-1-4 16,-6 2-5-16,5 9-2 16,-9 6-8-16,-3 3-2 15,-3 15 15-15,-5 3 6 16,2 3 13-16,4-1 4 0,7-4-10 16,7-5-2-16,1-5 9 15,1-1-34-15</inkml:trace>
  <inkml:trace contextRef="#ctx0" brushRef="#br0" timeOffset="200476.59">7109 13704 345 0,'2'-4'254'0,"6"-5"38"16,4 3-96-16,12 6-63 15,4 3-19-15,7 15-20 16,-2 6-12-16,-14 12-18 0,-4 8-12 16,-16 1-14-16,-7-6-5 15,-1-11-10-15,-4-10-2 16,7-12 3-16,8-1-3 16,7-19-21-16,8-11-12 15,10-19-17-15,5-2 0 16,5 4 14-16,-3 9 8 15,0 16 7-15,-2 7 9 16,-5 18 16-16,-3 6 8 16,-12 16 7-16,-3 5-4 0,-9 0-11 15,-5 2-3-15,1-9-6 16,0-7-2-16,4-12-2 16,2-8 3-16,9-12-2 15,0-10-2-15,8-8-3 16,0-3-3-16,0 1-4 15,2 6 0-15,1 7-4 16,-2 8-4-16,3 7-2 16,-5 6 7-16,0 10 9 15,-1 6 4-15,-5 5 7 16,-2 1-5-16,-5-3-2 16,0 0-1-16,2-4-56 15,-1-8-71-15</inkml:trace>
  <inkml:trace contextRef="#ctx0" brushRef="#br0" timeOffset="201241.47">8178 13905 314 0,'3'-4'227'0,"7"-4"46"16,1-1-51-16,-4-3-34 15,3 1-20-15,-8-4-30 0,-2-1-15 16,-6-1-23-16,-9-2-8 16,-7 5-22-16,-7 4-15 15,-9 5-25-15,-3 5-13 16,1 6-17-16,-1 3-7 16,12 10-7-16,8 5-4 15,12 1-3-15,9 3 0 16,8-3 6-16,7-4 6 15,10-5 8-15,9-4 2 0,6-12-12 16,0-7-9-16,-5-7-1 16,-5-1 0-16,-11-2 17 15,-5 4 8-15,-8 0 5 16,-1 5 15-16,-4 7-2 16,1 3 5-16,0 16 2 15,3 4-12-15,4 13-3 16,3 3-6-16,-1 5-6 15,-1-3-1-15,-8 3 14 16,-4 4 17-16,-15 2 14 16,-8 1 4-16,-19-3-3 15,-4-13-12-15,-5-13-4 16,2-11-1-16,8-17-8 16,7-6-5-16,16-13-28 15,8-6-32-15,19-7-107 16,5-2-96-16</inkml:trace>
  <inkml:trace contextRef="#ctx0" brushRef="#br0" timeOffset="201773.94">8455 13521 831 0,'3'-7'398'0,"-2"-13"-129"15,2 10-20-15,-6 8-99 16,-3 4-40-16,6 23-76 16,0 9-22-16,7 18 12 15,3 11 3-15,0 7-1 16,-1 4-3-16,0-5-7 16,0-6-3-16,-2-24-3 15,-1-9 2-15,2-15 3 16,-2-8 6-16,4-13 5 0,5-2-1 15,4-13-5-15,3-4-8 16,2 5-8 0,-2-2-3-16,-2 12-3 0,0 2-3 15,-4 8-3-15,0 4 1 16,-1 8 3-16,-1-2 2 16,2 4 3-16,0 0 1 0,-1-3 0 15,-3 0 0-15,-10-5 9 16,-1-2-26-16,-5-1-124 15,1 3-95-15</inkml:trace>
  <inkml:trace contextRef="#ctx0" brushRef="#br0" timeOffset="202357.13">9432 13666 557 0,'0'-5'398'15,"-2"-6"15"-15,2 11-200 16,0 7-45-16,0 16-82 16,4 10-30-16,5 19-12 15,-4 5-10-15,4-1-15 16,-1-7-3-16,-1-11 0 16,6-7 1-16,-1-8-68 0,-4-12-75 15,-5-6-386-15</inkml:trace>
  <inkml:trace contextRef="#ctx0" brushRef="#br0" timeOffset="202510.97">9298 13899 982 0,'4'-2'413'0,"11"-1"-213"16,8 1-45-16,23 2-45 15,10-3-23-15,16 1-46 16,6-1-15-16,-13-5-74 15,-1 3-113-15</inkml:trace>
  <inkml:trace contextRef="#ctx0" brushRef="#br0" timeOffset="203124.74">10276 13750 815 0,'1'0'379'15,"5"1"-154"-15,-4 11-112 16,-4 5-33-16,1 19-13 16,-3 2-2-16,6 9-22 15,9 3-9-15,8-12-12 16,0-5-4-16,10-13 0 16,1-13 3-16,3-7 5 15,5-9 3-15,-4-11 3 16,-3-1 0-16,-7-17-3 15,-7-3-3-15,-10-4-3 16,-7 2-4-16,-7 14 3 16,-3 11-2-16,-5 11-10 0,1 7-6 15,2 13-14-15,4 4-5 16,8 14 3-16,3 0 3 16,11 4 6-16,1 3 3 15,1-6-6-15,3 3-33 16,-8-18-104-16,-6-4-84 15</inkml:trace>
  <inkml:trace contextRef="#ctx0" brushRef="#br0" timeOffset="203340.31">10339 13738 878 0,'-2'10'389'15,"1"10"-140"-15,3 19-145 16,-2 7 4-16,7 20-6 16,0 0-5-16,1 4-31 15,2 2-13-15,-4-9-15 16,-2-5-14-16,0-9-20 16,1-12-60-16,1-13-240 15</inkml:trace>
  <inkml:trace contextRef="#ctx0" brushRef="#br0" timeOffset="203790.31">10671 14040 942 0,'0'-4'425'0,"4"6"-168"16,6 12-96-16,-1 2-69 16,4 12-7-16,-1 2-31 15,-6 2-15-15,6 6-15 16,-7-2-4-16,-9-13-4 16,2-4 0-16,-3-16-7 15,6-4-15-15,9-7-30 16,-5-9-10-16,9-3-2 15,-5-3 12-15,10 2 17 16,-1 4 7-16,-5 2 6 16,-1 3 3-16,-11 5 7 15,-2 3 1-15,-11 5-1 16,2 8 4-16,-3 4 5 16,4 4 6-16,5 1 5 15,2-7 3-15,4 3 11 16,4-6 4-16,8 1 5 15,5-1-6-15,9-3-15 0,0-2-7 16,-2-5-53-16,-3-4-63 16</inkml:trace>
  <inkml:trace contextRef="#ctx0" brushRef="#br0" timeOffset="204667.04">11199 13780 754 0,'5'1'322'0,"5"11"-162"15,0 3-34-15,0 14-29 16,0 4-14-16,-3 4-9 16,-2 0-6-16,-2-5-11 15,2-2-6-15,-6-18-26 16,1-2-2-16,2-13 4 15,-2-8-3-15,8-6-4 16,1-11-4-16,9-2-11 16,1-3-3-16,7 5-5 15,-3 5 7-15,1 15 9 0,-3 7 7 16,-6 17 14-16,-3 8-4 16,-8 4-4-16,-3 4-3 15,-5-4-7-15,0-4-1 16,-2-8-2-16,4-7-2 15,4-9 1-15,6-2 1 16,5-7-4-16,1-14 1 16,4-8-4-16,1-8-2 15,0-1-2-15,3 10-2 16,-1 10-5-16,-2 9-4 16,-1 14-2-16,1 9 0 0,-4 10 8 15,-4 4 4-15,-6 5 6 16,1-1 1-16,-4 0-1 15,5 0-1-15,-1-10 2 16,-5-6-4-16,0-10-105 16,-1-2-112-16</inkml:trace>
  <inkml:trace contextRef="#ctx0" brushRef="#br0" timeOffset="205273.65">12021 13996 481 0,'4'-6'275'15,"6"-2"-24"-15,1-1-27 16,-2 1-45-16,1-3-20 16,-2 1-38-16,-2-2-13 0,-6-5-20 15,-4 1-4-15,-14-4-17 16,-3 1-10-16,-12 1-19 16,-6 6-16-16,3 6-22 15,-3 6-7-15,12 10-7 16,6 8-3-16,9 5-4 15,12 3 1-15,7 0 2 16,10 0 4-16,11-2 9 16,2-3 4-16,4-8 3 15,1-6 3-15,-3-7 2 16,0-4 0-16,-4-3 1 16,-3 3 0-16,-7-4 1 15,-9-6 1-15,-6 3 0 16,1 5-1-16,-4 2-3 15,4 9-1-15,0 3 7 16,-3-2 2-16,4 7 1 16,0 7 0-16,8 11 5 0,7 12 7 15,-3 9 7-15,-8 0 2 16,-11 5-9-16,-14 3-8 16,-18-7-2-16,-7-6 4 15,-13-15 1-15,-2-16 1 16,3-20-16-16,9-7-29 15,17-14-164-15,8-3-412 16</inkml:trace>
  <inkml:trace contextRef="#ctx0" brushRef="#br0" timeOffset="205790">12670 13780 477 0,'0'-6'284'0,"-10"-10"-15"16,-4 5-31-16,-7 4-66 15,-12 2-34-15,-3 9-67 16,-1 3-27-16,5 9-28 16,4 3-9-16,12 13-7 15,8 1 2-15,15 6 9 16,12 0 3-16,14-8 3 15,7-2-1-15,10-11-10 16,-2-6-40-16,0-11-171 16,1-2-241-16</inkml:trace>
  <inkml:trace contextRef="#ctx0" brushRef="#br0" timeOffset="206056.76">13032 13884 606 0,'-5'-13'344'0,"-6"-12"-76"15,-11 3-53-15,-7-2-25 16,-6 5-60-16,-2 7-33 16,5 8-60-16,-1 4-20 15,11 5-18-15,4 6-5 16,8 10-3-16,7 3 1 16,9 10 2-16,4-4 3 15,15 1 4-15,3-9 6 16,6-15 6-16,7-3 3 15,-4-14 5-15,-1-5 1 0,-11-6 1 16,-7-3 4-16,-14-3-60 16,-5 8-59-16,-12-1-277 15</inkml:trace>
  <inkml:trace contextRef="#ctx0" brushRef="#br0" timeOffset="206365.97">13163 13743 656 0,'1'-3'369'15,"5"2"-79"-15,3 2-67 16,13 14-100-16,5 7-28 16,7 10-23-16,-3 6-8 15,-13 6-8-15,-7-1-5 16,-20-7-6-16,-4 0-1 16,-21-22-2-16,3-6-4 15,-1-8-17-15,-3-11-62 0,17 0-197 16</inkml:trace>
  <inkml:trace contextRef="#ctx0" brushRef="#br0" timeOffset="206923.31">13559 13810 803 0,'-4'6'335'16,"-4"8"-182"-16,2 10-27 15,6 7-28-15,3 4-3 16,13 0-13-16,4-2-2 0,1-10 5 16,4-6-2-16,2-11-8 15,-4-7-8-15,2-14-21 16,2-5-7-16,-2-13-8 15,-4-7-3-15,-13-8-3 16,-7-3-3-16,-23-5-7 16,-3 3-3-16,-8 2-5 15,-12-3-3-15,2 5-4 16,-4 7-5-16,-1 14-11 16,8 14-3-16,11 24-9 15,7 7-2-15,21 12 5 16,10 5 1-16,22-1 16 15,11-1 5-15,13-2 6 16,3-3 2-16,-1-3 9 16,-1-6-62-16,0-4-145 15</inkml:trace>
  <inkml:trace contextRef="#ctx0" brushRef="#br0" timeOffset="207213.59">14094 13814 1378 0,'-1'0'593'0,"2"0"-319"16,0 1-67-16,-1-1-85 15,0 0-36-15,0-1-48 16,0 0 4-16,0-1-170 16,0 1-91-16</inkml:trace>
  <inkml:trace contextRef="#ctx0" brushRef="#br0" timeOffset="207906.87">14588 13379 851 0,'2'-5'434'0,"-2"-7"-154"16,0 12-144-16,2 12-55 16,-2 20-59-16,5 17-10 15,1 19 13-15,-3 9 5 16,-2 11 10-16,-7-3-2 16,-1-4-6-16,-1-11-5 15,3-20-12-15,4-12-1 16,6-16 3-16,0-11 6 15,-1-9 8-15,0-2 1 16,-2-13-1-16,11 8-4 0,2-2-12 16,1-2-5-16,6 2-7 15,4-4-3-15,22 6-5 16,12 7 2-16,5 0 1 16,1 9 1-16,-15-5 1 15,-7-3 1-15,-10 5 2 16,-7-10 2-16,-4 0-29 15,-2-4-40-15,-10-4-152 16,1 3-341-16</inkml:trace>
  <inkml:trace contextRef="#ctx0" brushRef="#br0" timeOffset="210649.69">5980 15160 704 0,'1'3'356'16,"-1"-3"-90"-16,0 0-142 15,17 0-37-15,55-3-41 16,-18 3-23-16,10 5-17 0,-3 5-16 15,-9 4-133-15,-12-1-144 16</inkml:trace>
  <inkml:trace contextRef="#ctx0" brushRef="#br0" timeOffset="210840.41">6006 15349 437 0,'3'5'290'0,"12"1"68"16,7 1-124-16,18-3-60 15,15 2-19-15,10-5-68 16,3 0-29-16,-8-2-26 16,-13-5-64-16</inkml:trace>
  <inkml:trace contextRef="#ctx0" brushRef="#br0" timeOffset="211589.4">6954 15178 722 0,'17'9'281'0,"17"14"-169"15,5 9-4-15,-3 8 10 16,-8 8-6-16,-20-3-32 16,-9-3-18-16,-13-8-22 15,-2-10-7-15,3-14-24 16,4-7-32-16,7-23-58 16,4-11-12-16,14-19 7 15,4-2 27-15,15 4 56 16,7 7 35-16,2 15 39 0,2 8 14 15,-8 18 20-15,-6 10-16 16,-14 14-12-16,-5 10-4 16,-7 6-17-16,-4 0-10 15,1-2-16-15,-1-4-7 0,-1-19-6 16,2-6 0-16,4-16 1 16,1-9-1-16,10-10-3 15,0-4-5-15,2-5-7 16,2 4 0-16,1 10-4 15,0 7-3-15,1 14-4 16,-1 7 1-16,-9 12 8 16,-4 3 2-16,-7 9 7 15,-3 0 0-15,-3-1 21 16,1-1-64-16,3-10-219 16</inkml:trace>
  <inkml:trace contextRef="#ctx0" brushRef="#br0" timeOffset="212122.79">8005 15499 525 0,'7'-4'306'16,"5"-13"-18"-16,2-1-49 16,-3-7-57-16,-5-4-25 15,-2 2-47-15,-4 2-17 16,-9-2-27-16,-5 2-12 0,-9 8-25 16,-6 2-9-16,-4 11-19 15,-2 5-6-15,-2 11-9 16,8 9-4-16,6 9-1 15,6 1 0-15,20 3 5 16,1-4 3-16,13-11 7 16,5-5 2-16,1-14-16 15,5 0-8-15,1-8 2 16,-6-6 2-16,1 0 19 16,-8-2 6-16,-6 5 1 15,-2 8 8-15,-3 9 21 16,3 13 5-16,7 11 3 15,1 7-9-15,4 5-22 16,-2-2-5-16,-11 13-2 16,-7 0 6-16,-18 1 15 15,-11-3 9-15,-11-8 13 16,-5-6 1-16,-5-17-10 0,-2-7-6 16,-1-18-21-16,2-7-39 15,9-10-123-15,7-7-46 16</inkml:trace>
  <inkml:trace contextRef="#ctx0" brushRef="#br0" timeOffset="212556.14">8767 14681 604 0,'-18'4'309'16,"-23"14"-74"-16,-9 9-49 15,-4 29-42-15,2 17-12 16,9 22-32-16,7 12-18 15,24 10-26-15,13 0-14 16,28-9-13-16,12-11-6 0,23-24-8 16,6-17 4-16,7-18-144 15</inkml:trace>
  <inkml:trace contextRef="#ctx0" brushRef="#br0" timeOffset="213205.97">9017 14826 737 0,'-4'-2'367'16,"2"2"-118"-16,1 24-125 15,1 16-32-15,0 21-20 16,1 8 3-16,5 14-17 15,1 0-11-15,3-3-11 16,1-9-5-16,-2-22-12 16,-2-15 0-16,2-16 1 15,1-6 5-15,-2-15 7 16,4-9 1-16,1-9-6 16,-1-7-7-16,4-4-11 15,4 6-4-15,0 8-6 16,0 0-3-16,-3 14-7 15,-2 4-2-15,-7 11 3 16,3 9 2-16,-3 8 7 0,-3 2 2 16,1-4 1-16,-5-4 2 15,11-7-1-15,7-6-5 16,6-8-118-16,11-1-156 16</inkml:trace>
  <inkml:trace contextRef="#ctx0" brushRef="#br0" timeOffset="213552.68">9874 15076 965 0,'-2'-2'472'0,"-1"-2"-197"16,-2 5-70-16,5-1-96 0,1 24-37 15,5 46-20-15,3-19-11 16,-5-2-16-16,3 3-5 15,2-6-7-15,-9-12-2 16,9-10-11-16,-8-13-29 16,-1-11-120-16,6 0-116 15</inkml:trace>
  <inkml:trace contextRef="#ctx0" brushRef="#br0" timeOffset="213714.22">9724 15248 908 0,'10'1'451'16,"10"1"-164"-16,13 1-104 16,7-2-11-16,13-2-54 15,5-2-25-15,-3-2-39 16,3 2-13-16,-13 0-73 16,-8-5-69-16</inkml:trace>
  <inkml:trace contextRef="#ctx0" brushRef="#br0" timeOffset="214372.49">10662 15131 559 0,'1'0'296'0,"0"5"-45"16,3 8-88-16,-5 5-61 16,-2 9 5-16,6 6-6 0,2 3-14 15,7-5-20-15,-1-5-9 16,6-7-15-16,0-8-6 16,-1-11-5-16,6-4-1 15,-6-13-2-15,6-3-2 16,-4-5-5-16,-6-3-3 15,-2-3-5-15,-4 2-3 16,-5 6-4-16,2 3-2 16,-5 12-7-16,-1 4-8 15,3 7-7-15,0 10-2 0,5 6 3 16,-3 1 5-16,9 6 7 16,4 1 3-16,0 1 2 15,7 0-13-15,-8-6-126 16,-1 0-129-16</inkml:trace>
  <inkml:trace contextRef="#ctx0" brushRef="#br0" timeOffset="214622.47">10704 14994 887 0,'-4'1'382'16,"-4"1"-201"-16,7 16-95 16,-3 6-11-16,4 19-6 0,4 14 4 15,-1 18 7-15,5 10-13 16,-3 3-20-16,-2-4-11 16,10-12-19-16,-9-14-2 15,4-16-34-15,2-5-49 16,-5-14-172-16</inkml:trace>
  <inkml:trace contextRef="#ctx0" brushRef="#br0" timeOffset="-214424.3199">11075 15392 974 0,'0'7'443'15,"1"7"-141"-15,4 9-198 16,0 9-15-16,3-1-13 16,-1-1-19-16,-1-1-26 15,0-5-7-15,-2-3-5 16,0-7-1-16,-3-14 6 15,1-6-3-15,3-7-19 16,8 1-11-16,0-7-29 0,2-2 0 16,-3-4 11-16,1 5 11 15,-2 10 18-15,-5 3 5 16,0 11 8-16,-10-1 7 16,-8 4 18-16,2 6 3 15,-7-8 4-15,2 5-4 16,13 0-12-16,3 3 0 15,17 1-1-15,4-5 1 16,7-5-6-16,-5-4-5 0,2 0-11 16,4 3 6-16,1-3-123 15,5-3 414-15</inkml:trace>
  <inkml:trace contextRef="#ctx0" brushRef="#br0" timeOffset="-213224.91">11762 15189 749 0,'-13'-8'412'16,"-8"-7"-103"-16,-10 3-112 16,-2 8-39-16,-5 10-69 15,-4 9-28-15,7 10-40 16,3 8-13-16,21 7-13 16,10 0-2-16,20 0 1 15,17-2 4-15,13-12 5 16,4-4-20-16,1-13-59 15,-1-9-46-15,-8-6-158 16,-4-7-196-16</inkml:trace>
  <inkml:trace contextRef="#ctx0" brushRef="#br0" timeOffset="-212940.66">12057 15308 180 0,'2'-8'168'16,"5"-7"67"-16,-7-1-10 15,-4-3-12-15,-6 3-10 16,-9-1-17-16,-3 4-19 16,-5 7-48-16,-3 2-25 15,4 11-52-15,-1 4-13 16,9 10-20-16,3 4-5 16,17 5 0-16,10 2 2 0,12-4 4 15,11-4 1-15,3-11 4 16,0-11 2-16,-3-11 7 15,-6-4 4-15,-13-5 4 16,-4 0 0-16,-24 0-11 16,-10 0-7-16,-16 3-35 15,-4 2-64-15</inkml:trace>
  <inkml:trace contextRef="#ctx0" brushRef="#br0" timeOffset="-211395.5">13269 15327 1107 0,'-7'-1'515'0,"-4"-2"-186"15,3 3-100-15,-1 0-78 16,6 1-40-16,6 2-68 16,-9-3-4-16,6 0-142 15,0-1-524-15</inkml:trace>
  <inkml:trace contextRef="#ctx0" brushRef="#br0" timeOffset="-210858.23">13732 14967 819 0,'-2'-3'420'16,"1"2"-137"-16,0 7-157 15,1-6-39-15,1 10-46 16,7 51-1-16,1-11 2 0,-2 9-5 16,-5 11-7-16,3 3-5 15,-13-8-8-15,-1-6-1 16,7-17-2-16,-1-15 3 15,6-14 7-15,4-10 6 16,3-7 0-16,5-3-3 16,11-6-12-16,10 4-6 15,10-4-6-15,6 6-1 0,7 7-1 16,-3 5-1-16,-9 7 0 16,-2-1 1-16,-9-4 2 15,0-2 2-15,-1 2-9 16,-9-11-55-16,-2 1-483 15</inkml:trace>
  <inkml:trace contextRef="#ctx0" brushRef="#br0" timeOffset="-210324.9">14431 14689 780 0,'18'7'374'16,"13"6"-91"-16,19 39-133 15,8 28 6-15,-4 25 12 16,-14 10-13-16,-23 10-40 15,-15-2-23-15,-25-2-38 16,-14-7-15-16,-21-24-86 16,-1-16-100-16</inkml:trace>
  <inkml:trace contextRef="#ctx0" brushRef="#br0" timeOffset="-204175.64">12448 15171 418 0,'-4'-7'265'0,"-12"-5"18"16,-6 1-51-16,-9 8-49 16,-1 3-28-16,1 3-67 15,2 4-26-15,14 1-43 16,6 3-8-16,12 6 10 16,12 0 7-16,16 6 13 15,10-3 1-15,3 7-13 16,-3 3 4-16,-19-6 7 15,-11 1 3-15,-13-8 12 16,-8-2-4-16,-13-13-11 16,-6-7-15-16,-2-6-96 15,2-4-73-15,10 6-325 16</inkml:trace>
  <inkml:trace contextRef="#ctx0" brushRef="#br0" timeOffset="-203709.25">12730 15250 767 0,'-5'6'333'0,"-14"11"-175"16,-2 4-30-16,17 7-55 16,-2 3-21-16,14-1-29 15,15 0-7-15,4-1-3 16,0-11 1-16,8-10 3 15,-2-8 4-15,-5-20 6 16,1-5 0-16,-11-15 1 16,-10-9 12-16,-12-6 15 15,-12 0 4-15,-22-4 7 0,-10 2-12 16,-2 10-17-16,-2 0-2 16,6 15 10-16,11 10 0 15,10 16-18-15,6 10-10 16,24 20-23-16,10 6-6 15,16 3 9-15,7 4 3 16,18-4 5-16,5-3 0 16</inkml:trace>
  <inkml:trace contextRef="#ctx0" brushRef="#br1" timeOffset="-190742.59">15065 14632 803 0,'-45'-12'296'15,"-69"-15"-235"-15,-13 0-36 16,-38 2-25-16,-17 1-3 16,-29 0-11-16,-21 3-23 0,-34 13-62 15,-7 6-35-15,-28 11-4 16,-22 9 23-16,11 11 90 16,-20 5 76-16,11 12 97 15,29 2 31-15,6 15 16 16,43 14-23-16,54 14-52 15,24 7-22-15,73 2-42 16,30 4-18-16,71 4-32 16,35 3-8-16,76-6-1 15,40-6 3-15,54-14 4 16,37-5 4-16,53-5-3 16,18-12 1-16,41-12-2 15,23-9-3-15,32-26 3 16,18-5 1-16,36-23-1 0,3-10 2 15,0-14 2-15,-4-13 1 16,-37-6 3-16,-33-6 2 16,-85-6 5-16,-59-1 7 15,-121-14 22-15,-60-13-11 16,-126-12-26-16,-73-2-13 16,-126 5-36-16,-43 11 4 15,-136 11-6-15,-58 7-7 0,-89 22-3 16,-28 15-23-16,-59 35-81 15</inkml:trace>
  <inkml:trace contextRef="#ctx0" brushRef="#br1" timeOffset="-189894.15">17670 14421 981 0,'0'-10'456'16,"-2"-16"-218"-16,-6 30-107 16,-4 22-31-16,-6 38-50 15,-4 22-10-15,7 50-4 16,1 7-7-16,10 11-9 16,1-1-5-16,3-20-42 0,4-8-72 15,4-24-318-15</inkml:trace>
  <inkml:trace contextRef="#ctx0" brushRef="#br1" timeOffset="-189296.28">17592 15798 549 0,'-4'-4'290'16,"0"-3"-54"-16,-3 0-39 16,-8-2-33-16,12 6-22 0,-8 3-47 15,-5 0-18-15,7 3-39 16,-6 0-12-16,11 2-13 16,12 5 0-16,7 0 2 15,-1 1 2-15,-2-4 7 16,4-1 18-16,-5-8 45 15,1-5 29-15,5-1 48 16,-14-5-5-16,-10 0-20 16,-1 2-29-16,-13 3-56 15,8 2-20-15,7 8-62 16,-3 2-94-16</inkml:trace>
  <inkml:trace contextRef="#ctx0" brushRef="#br0" timeOffset="-185875.44">1679 16704 616 0,'-5'-4'306'0,"-4"1"-108"16,2 8-37-16,3 23-61 15,4 17-22-15,2 26-25 16,6 11-15-16,2 12-16 16,-2-2 0-16,2-6 1 15,-2-13 2-15,1-21-56 16,0-12-80-16</inkml:trace>
  <inkml:trace contextRef="#ctx0" brushRef="#br0" timeOffset="-185608.44">1629 16790 597 0,'15'-9'243'15,"21"-9"-148"-15,-3 2-38 0,4 5-34 16,6 5 2-16,2 4-1 15,0 2 3-15,-1 5 12 16,-11-4 7-16,-15 0 21 16,-2 5 4-16,-7 3 9 15,-8 1 5-15,2 18 2 16,-4 6 6-16,-10 13-4 16,8 10-9-16,-2 6-28 15,1 6-14-15,11 6-22 16,1-5-5-16,11-6-34 15,-2-15-68-15,5-26-396 16</inkml:trace>
  <inkml:trace contextRef="#ctx0" brushRef="#br0" timeOffset="-185294.8799">2532 17092 767 0,'-7'19'414'0,"0"17"-82"16,-18 4-158-16,-1 3-27 16,-6-5-60-16,-8-10-24 15,5-14-38-15,1-4-28 16,0-17-58-16,7-7-23 16,7-13-27-16,4-5 20 15,10-4 45-15,7 1 21 16,12 7 55-16,2 7 12 0,11 16 24 15,4 11 3-15,4 12-15 16,4 7-9-16,0 7-17 16,-5 0-6-16,-4 2-8 15,0-6-8-15,-13-11-137 16,5-7-151-16</inkml:trace>
  <inkml:trace contextRef="#ctx0" brushRef="#br0" timeOffset="-185009.26">2620 17194 954 0,'2'6'406'0,"12"7"-215"16,1 1-67-16,9-1-49 15,3-1-22-15,-4-8-26 16,-2-2-2-16,-6-7 4 0,-3-7 2 16,-5-6 3-16,-7-7-2 15,-7-2-6-15,-8-4-4 16,-12 0-10-16,0 6-6 15,-4 9-9-15,3 6-8 16,8 17-14-16,2 7 4 16,8 17 16-16,4 14 14 15,5 10 29-15,6 10 5 0,8 5-7 16,6-1-6-16,-1-2-14 16,-3-4-3-16,2-8 1 15,-3-9-26-15,5-19-191 16</inkml:trace>
  <inkml:trace contextRef="#ctx0" brushRef="#br0" timeOffset="-184694.94">3157 17099 1039 0,'-2'13'473'0,"-8"24"-221"16,-6-2-45-16,-8 4-90 16,-3-2-33-16,1-11-41 15,1-6-9-15,2-15-54 0,5-5-30 16,-2-16-34-16,-1-3-11 16,7-10 38-16,1-2 21 15,20 3 37-15,7 5 17 16,10 9 22-16,7 13 16 15,-5 13 8-15,6 10-10 16,-4 11-14-16,-3-2-10 16,7 5 2-16,-8-5-70 0</inkml:trace>
  <inkml:trace contextRef="#ctx0" brushRef="#br0" timeOffset="-183911.29">3216 17134 784 0,'8'0'305'16,"17"0"-187"-16,9 0-36 16,16 1-3-16,2-3-18 0,5-3-34 15,-8 2-5-15,-19-10-2 16,-4 5 2-16,-17-5 6 16,-5 2-1-16,-5 3-5 15,-8 0-5-15,-8 4-15 16,-2 6-5-16,-5 9-10 15,4 7-1-15,1 10 2 16,0 3 1-16,19 11 8 16,3-3 3-16,11-2 10 15,5-4 3-15,-2-13 6 16,4-4-1-16,3-16 2 16,2-8 0-16,-5-12 3 15,-3-5-1-15,-1-5-4 16,-3 0-4-16,1 6-11 15,1 3-6-15,-5 17 3 16,0 10 8-16,-4 15 16 0,-1 7 8 16,-5 2-3-16,-1-2-4 15,-1-8-8-15,0-3 1 16,1-17 6-16,0-7 0 16,3-10-7-16,3-6-2 15,7-7-14-15,2 0-2 16,4 4-2-16,1 1-4 15,3 16-4-15,-1 6 2 16,-3 11 8-16,-1 2 7 16,-3 12 7-16,-4 3 1 0,2 5-5 15,-4 1-2-15,-2-3-49 16,4-1-62-16,-2-13-291 16</inkml:trace>
  <inkml:trace contextRef="#ctx0" brushRef="#br0" timeOffset="-183611.3799">4030 17288 637 0,'3'0'360'0,"3"4"-46"16,5 2-79-16,9 3-90 15,4 2-33-15,10-5-48 16,-4-6-12-16,-2-6-8 16,2-9-2-16,-1-5-7 15,-6-9-3-15,-9-3-5 16,-7-1-2-16,-19-2-6 0,-4 8-4 15,-18 0-13-15,-3 10-3 16,-6 8-7 0,3 4-7-16,13 19-7 0,1 0-4 15,14 25 18-15,8 9 15 16,7 10 22-16,12 7 10 16,12 3-11-16,-3-5-6 15,2 0-7-15,-5-6-2 16,-5-10-66-16,-2-6-98 15</inkml:trace>
  <inkml:trace contextRef="#ctx0" brushRef="#br0" timeOffset="-183011.72">4636 17263 507 0,'-6'-8'271'16,"-2"-9"-60"-16,1-2-17 15,-7-3-32-15,-4-2-24 16,-7-1-32-16,-4 4-11 16,7 12-32-16,6 9-16 15,-3 11-24-15,-1 2-12 0,-1 8-11 16,1 1-3-16,14 5-5 15,9 1-2-15,11-8 5 16,3-5 2-16,6-6 6 16,2-6 4-16,3-5 3 15,1-5 2-15,-8-10 2 16,0 1 1-16,-7-7-1 16,-7 3-1-16,-1 10-6 15,-5 2-5-15,-5 13-2 16,-1 4 3-16,-1 8 4 15,3 2 6-15,13 1 1 16,7-2 0-16,11-4 9 16,2-4 4-16,6-7 5 15,-1-3 1-15,-2 0-3 16,-4-8 2-16,-20-5 9 16,-6-2-35-16,-12-6-147 15,-7-1-149-15</inkml:trace>
  <inkml:trace contextRef="#ctx0" brushRef="#br0" timeOffset="-182898.55">4667 16890 965 0,'-1'-3'472'15,"-2"0"-170"-15,1 3-85 0,1 0-122 16,0 0-44-16,1 0-50 16,2 19-40-16,16 24-199 15</inkml:trace>
  <inkml:trace contextRef="#ctx0" brushRef="#br0" timeOffset="-182694.8499">4922 17047 1087 0,'-1'7'441'0,"4"13"-267"15,4 6-33-15,-1 23-30 16,2 5-28-16,-7 16-38 15,-1 7-20-15,0 3-14 16,5 2-6-16,-4-10-70 16,4-6-43-16,-3-19-135 15,-1-12 21-15</inkml:trace>
  <inkml:trace contextRef="#ctx0" brushRef="#br0" timeOffset="-182528.84">4961 17354 1183 0,'8'-9'422'15,"12"-7"-340"-15,5 0-37 0,12 4-11 16,1 2-8-16,2 2-36 16,3 3-77-16</inkml:trace>
  <inkml:trace contextRef="#ctx0" brushRef="#br0" timeOffset="-182110.56">5459 17066 779 0,'-10'-4'398'15,"-13"-8"-112"-15,-6 4-131 16,5 7-27-16,-2 1-61 16,8 9-26-16,9-2-35 15,3 0-7-15,12 3-5 0,8 0 1 16,13 5 5-16,-1-2 2 16,1-7 3-16,-3 3 1 15,-7-6 2-15,-4 2-1 16,-6 0 1-16,-6-4 0 15,-7 5-1-15,-9-2 0 16,-11 8 0-16,-4-2 5 0,-1 4 21 16,6 2 11-1,6 5 18-15,10-2 4 0,13 0-5 16,8-2-5-16,15-3-10 16,-1 0-7-16,5 1-15 15,0-5-6-15,-5-2-6 16,-1-5-1-16,-1-3-51 15,-6-4-68-15</inkml:trace>
  <inkml:trace contextRef="#ctx0" brushRef="#br0" timeOffset="-179045.59">6528 17147 503 0,'-4'-10'305'0,"0"-3"-60"0,-4 1-37 16,-5 0-10-16,-4 3-38 15,-5-1-15-15,-5 1-35 16,0 6-19-16,1 9-41 16,1 5-19-16,5 10-21 15,9 9-10-15,7 0-4 16,12 5-2-16,12-4 1 15,-3-7 2-15,13-8 5 16,-1-8 4-16,6-10 7 16,2-7 2-16,-9-11-24 15,-3-3-45-15,-15-8-150 16,-8-2-173-16</inkml:trace>
  <inkml:trace contextRef="#ctx0" brushRef="#br0" timeOffset="-178942.3199">6426 16906 578 0,'-1'-10'344'15,"-7"-8"-30"-15,4 5-36 16,1 8-107-16,-2 1-63 16,10 9-85-16,-2-2 6 15,9 10-243-15</inkml:trace>
  <inkml:trace contextRef="#ctx0" brushRef="#br0" timeOffset="-178495.8499">6692 17060 948 0,'1'4'433'15,"3"0"-134"-15,21 5-211 16,6-3-22-16,12 2-19 16,4 1-17-16,-8-6-11 15,-2-4 0-15,-13-3 2 16,-6-7-12-16,-12-2-11 15,-2 1-5-15,-14 2-9 16,-5 2 6-16,-8 8 13 16,-4 7 8-16,1 9 9 15,2 6 5-15,6 6-1 16,4 0-3-16,14 5-1 16,8 1-2-16,16-6-5 15,10-5 0-15,-1-10-3 0,-1-8 2 16,6-5 4-16,-7-4 1 15,1-10 1-15,1-3-6 16,-12-12-11-16,-2-3-2 16,-7 2-4-16,-5 0 5 15,-8 10 5-15,-6 6 12 16,-5 14 14-16,-2 5 6 16,2 13 7-16,4 10-12 0,8 3-13 15,3 3-11-15,13 0-70 16,4-5-77-16</inkml:trace>
  <inkml:trace contextRef="#ctx0" brushRef="#br0" timeOffset="-178078.46">7696 17013 840 0,'2'-1'360'0,"16"-3"-149"15,11 4-66-15,20 7-49 16,1-2-5-16,3-1-47 15,1 4-16-15,-13-6-10 16,-1 7 2-16,-13 0-72 16,-10-9-84-16</inkml:trace>
  <inkml:trace contextRef="#ctx0" brushRef="#br0" timeOffset="-177926.26">7942 17019 685 0,'-5'8'358'15,"-5"12"-106"-15,7 4-96 16,3 7-38-16,5 3-48 16,0-1-21-16,6 1-26 15,-3-5-5-15,3-7-38 0,3-5-50 16</inkml:trace>
  <inkml:trace contextRef="#ctx0" brushRef="#br0" timeOffset="-177629.06">8354 17139 515 0,'1'0'324'15,"-5"-7"23"-15,-5 0-84 16,-5 3-66-16,-10-4-24 0,1 10-64 16,-2-2-29-16,-5 5-43 15,7 5-16-15,6 2-17 16,6 9-4-16,12 4-2 15,6-2-2-15,14 0 2 16,6-3 3-16,6-12 6 16,3-3 5-16,-10-11 7 15,-6-7 5-15,-9-9 8 16,-6-2 12-16,-10-4 10 16,-6 2-5-16,-14 8-16 15,-10 1-24-15,-1 10-137 16</inkml:trace>
  <inkml:trace contextRef="#ctx0" brushRef="#br0" timeOffset="-176579.54">9260 16993 659 0,'-2'-5'324'0,"-9"-7"-103"0,-5 0-39 16,-8 9-43-16,-6 0-24 15,-1 6-43-15,1 4-21 16,6 1-39-16,8 6-12 16,13 0-12-16,8 6-2 15,13-3 4-15,6-2 6 16,9-6 6-16,-1-7 4 0,-1 4 5 15,-5-4 2-15,-14-2 9 16,-5 0 1-16,-17-3-6 16,-11-2-3-16,-15 6-12 15,-6 3-2-15,1 7-1 16,3 2-3-16,14 3-2 16,8 4 1-16,16 2 5 15,6 2 1-15,13 0 4 16,9 0 1-16,7-4 1 15,8-1 0-15,0-12-5 16,-3-8-37-16,-6-10-129 16,-11-15-150-16</inkml:trace>
  <inkml:trace contextRef="#ctx0" brushRef="#br0" timeOffset="-176477.06">9288 16870 833 0,'-12'-23'411'0,"-8"-17"-143"16,6 10-69-16,-5 13-107 0,9 12-41 15,4 8-58-15,4 4-83 16</inkml:trace>
  <inkml:trace contextRef="#ctx0" brushRef="#br0" timeOffset="-176146.04">9364 17113 733 0,'-1'13'362'16,"4"13"-89"-16,5 2-79 0,18-6-78 15,6-1-18-15,14-10-45 16,4-5-15-16,0-13-7 16,-1-7 0-16,-7-9-4 15,-2-1-1-15,-18-5-2 16,-6 3-2-16,-19-2-7 16,-13 0-5-16,-15 8-5 15,-14-7-4-15,-2 17-4 16,-3 2-7-16,10 13-7 15,8 15-1-15,9 13 8 16,6 9 9-16,9 13 7 16,8 7 1-16,14 6-1 15,1 1 0-15,8-6 0 16,-1-7 2-16,0-14 4 16,0-11-14-16,0-13-135 15,-1-9-262-15</inkml:trace>
  <inkml:trace contextRef="#ctx0" brushRef="#br0" timeOffset="-175844.3599">9790 17041 1172 0,'10'10'427'16,"9"12"-316"-16,9 8-41 0,2 11 11 15,-2 5 4-15,-15 10-23 16,-8 8-3-16,-16 5-17 15,-11-3-22-15,-4-10-73 16,2-16-31-16,-2-25-44 16,0-15-5-16,3-22 60 15,6-10 29-15,18-21 60 16,9-7 15-16,15-8 3 16,7 0 4-16,6 7-4 15,8 12-4-15,1 15-3 16,-4 9-9-16,-13 16-19 15,-7 2-35-15,-11 8-224 16</inkml:trace>
  <inkml:trace contextRef="#ctx0" brushRef="#br0" timeOffset="-175596.34">10068 17159 1120 0,'0'15'440'16,"7"18"-299"-16,5-2-33 15,13-5-39-15,3-3-14 16,6-8-17-16,6-8-1 16,-12-16 1-16,2-7 2 15,-12-16-3-15,-8-5-2 16,-2-3-7-16,-9-9-2 0,-6 13-2 16,-10 6 2-16,-13 11 0 15,-4 12-2-15,-11 7-11 16,2 5-8-16,7 13 9 15,7 2-63-15,15 10-213 16</inkml:trace>
  <inkml:trace contextRef="#ctx0" brushRef="#br0" timeOffset="-174746.29">10843 17045 716 0,'21'1'298'0,"9"-1"-177"0,14 4-63 16,4-8-6-16,-1-3-26 16,1 3-7-16,-13-8-4 15,-8 9-1-15,-21-2-2 16,-8 5-4-16,-16 4-5 15,-10 0-3-15,-7 12-2 16,-6 1 8-16,9 4 32 16,7 8 14-16,12 1 32 15,8 0 0-15,16-1-19 16,8-5-9-16,17-6-22 16,3-9-6-16,3-13-4 15,-2-6 0-15,-7-10-2 16,-6-3-1-16,-7-4-4 15,-3 2-2-15,-7 3-6 16,3 7-3-16,-8 9-13 16,-3 3 6-16,0 14 22 15,-2 5 11-15,2 10 18 0,0-1-5 16,-2-4-18-16,0-3-7 16,2-8 1-16,1-9 3 15,4-10-2-15,4-8 0 16,-2-11-8-16,2-3-4 15,3 2-4-15,0 7-3 16,-4 8-8-16,3 12-4 16,-7 10 9-16,-5 6 7 0,0 10 12 15,0 6 1-15,4 4-5 16,4-3-4-16,9-8-3 16,1-11 2-16,10-14 1 15,3-7 0-15,3-14 0 16,-1-5 1-16,-2 1-4 15,-3-1-2-15,1 11-8 16,-2 10-2-16,-4 7-3 16,3 11 1-16,-8 5 3 15,0 4 6-15,-3 8 12 16,-14-5 4-16,2 2 15 16,-4-3 9-16,-15-12 4 15,3-5 0-15,-20-13-20 16,-4-3-55-16,1-1-153 15</inkml:trace>
  <inkml:trace contextRef="#ctx0" brushRef="#br0" timeOffset="-174245.93">12442 16843 768 0,'-1'10'387'0,"1"20"-85"16,1 11-90-16,3 20-46 15,-2 4-13-15,0 6-48 16,-2-2-18-16,0-1-38 16,0-5-19-16,0-24-12 15,2-9 5-15,3-29 12 16,0-8 2-16,-5-19-1 15,0-16-5-15,-6-9-15 0,-1-6-3 16,-3-8-3-16,-5 2-2 16,1-4-3-16,3 0-2 15,11 7-6-15,9 6-5 16,12 18-8-16,7 8-5 16,14 18-2-16,4 5 2 15,11 10-7-15,-1 2-35 0,2 5-130 16,2-1-147-16</inkml:trace>
  <inkml:trace contextRef="#ctx0" brushRef="#br0" timeOffset="-174021.22">12427 17054 809 0,'-3'6'370'16,"-7"-1"-155"-16,31-4-91 15,18 6-22-15,31-7-34 16,4 4-18-16,11 1-33 16,-7-3-4-16,-11 1-41 15,-6-3-117-15</inkml:trace>
  <inkml:trace contextRef="#ctx0" brushRef="#br0" timeOffset="-173599.26">12333 16634 874 0,'2'-3'363'15,"4"-1"-196"-15,19 1-71 16,17 2-22-16,21 0-14 16,8-1-16-16,5 2-26 15,-2 1-7-15,-13 2-3 16,-8 2 2-16,-17-5 2 15,-6 0 1-15,-17-5-13 16,-4 4-4-16,-8-7-4 16,-2 0-3-16,1 2 6 15,0-3-3-15,3 11-8 16,4 3-4-16,-1 7 35 16,2 5 23-16,-5-2 43 15,-3 3 18-15,-5-4-14 0,-7-5-13 16,-6-3-25-16,-2-7-12 15,3 1-90-15,1 0-78 16</inkml:trace>
  <inkml:trace contextRef="#ctx0" brushRef="#br0" timeOffset="-171580.7">13806 17061 601 0,'-10'-4'330'0,"-11"-2"-47"16,-5 0-68-16,7 7-71 15,-4 5-33-15,3 6-58 16,6 4-21-16,5 0-26 16,15 5-6-16,12 1 0 15,0-6 1-15,12-2 7 16,-8-8 3-16,-2-6 4 15,1 0 4-15,-15-6 7 16,-4 1-2-16,-13-3-4 16,-6 4-6-16,-9 3-9 15,-5 1-2-15,1 4-2 16,6 7 2-16,6 5 0 16,3 3 3-16,10 6 3 0,5-2 2 15,10-2 4-15,13 1 0 16,10-5 1-16,1-5-2 15,12-7-2-15,1-6-8 16,2-7-109-16,-4-1-124 16</inkml:trace>
  <inkml:trace contextRef="#ctx0" brushRef="#br0" timeOffset="-171046.77">13972 16781 866 0,'10'1'356'16,"9"0"-175"-16,21 10-121 16,7 0 6-16,3-3-14 15,-2-5-17-15,-6-4-14 16,-8-6-1-16,-6-3-12 15,-7 1-9-15,-18-5-32 16,-3 2-8-16,-13 0 3 16,-7 1 7-16,-1 7 20 15,0 4-2-15,8 6-3 16,8 8-1-16,5 2 1 16,0 1 4-16,9 3 6 15,-1-4 2-15,6 0 5 16,2-1 2-16,-5-7 2 0,-1 0 1 15,-10-3 5-15,-1-2 1 16,-5 4 15-16,-11-2 4 16,-1 5-1-16,7 7 1 15,3 10-7-15,8 6-3 16,13 14 1-16,-3 3 3 0,6 7 10 16,0 0 13-16,-5-1 12 15,-3-2 1-15,-9-11-6 16,-5-5-7-16,-12-15-5 15,-6-13-1-15,-6-11-7 16,-4-11-5-16,-2-11-14 16,4 0-24-16,5-4-58 15,12 1-41-15,15 4-128 16,13 3-111-16</inkml:trace>
  <inkml:trace contextRef="#ctx0" brushRef="#br0" timeOffset="-170729.8199">14676 17112 806 0,'-4'1'378'0,"-4"10"-109"0,0 6-100 16,-7 8-35-16,2 6-27 15,-6 2-55-15,-2-6-17 16,-11-8-15-16,1-7 0 15,0-7-2-15,2-7-1 16,5-11-6-16,6 0-4 16,7-12-7-16,10 3-5 15,14-1-3-15,5 1 8 16,12 13 14-16,0 3 8 16,7 13 8-16,-1 7-4 15,-4 8-11-15,-6 2-5 0,-9 0-3 16,-3-2-16-16,-3-5-136 15,4-3-154-15</inkml:trace>
  <inkml:trace contextRef="#ctx0" brushRef="#br0" timeOffset="-170461.04">14765 17276 830 0,'4'0'424'0,"8"3"-122"16,4 2-98-16,13 7-91 15,2-5-25-15,5 3-30 16,1-5-14-16,-2-7-17 15,-1-1-2-15,-8-14-1 16,-3 1 1-16,-14-8 0 16,-7-2-4-16,-11-3-6 15,-12-3-4-15,-8 5-7 16,-4 5-3-16,-5 13-5 16,1 3-6-16,6 14-8 0,3 8-2 15,10 18 8-15,4 10 10 16,9 12 21-16,3 6 5 15,7 6-3-15,-1-2-3 16,1-6-9-16,1-4-40 0,-1-11-535 16</inkml:trace>
  <inkml:trace contextRef="#ctx0" brushRef="#br0" timeOffset="-169762.51">15203 17163 574 0,'-1'-4'361'15,"2"-1"-8"-15,6 3-167 16,15-2-95-16,9 1-27 16,15-2-20-16,5-5-15 15,-1 4-18-15,-4-3 0 16,-16 6 1-16,-12-2-4 15,-20 4-8-15,-14 1-1 16,-20 7-5-16,-10 2 1 0,-3 10 18 16,7 0 13-1,13 3 16-15,14 3 9 0,15-1-3 16,9 2-10-16,20 3-14 16,2-5-6-16,15-6-7 15,3-7-10-15,3-12-68 16,1-6-62-16,-5-9-112 15,-2-5-30-15,0-3 39 16,-3-3 58-16,-5 8 181 16,-4 5 85-16,-20 12 112 15,-6 5 38-15,-15 13-21 16,-8 4-30-16,-6 8-62 16,-7-2-32-16,-6-4-41 15,2-1-15-15,3-17-18 16,7-2-5-16,9-17-19 15,3-6-14-15,6-6-25 16,-1-3-5-16,11 6 6 0,7 4 7 16,5 11 12-16,3 6 2 15,5 14 19-15,0 8 10 16,8 13 12-16,2 6 2 16,-7-1-10-16,-1 1-4 15,-17-11-65-15,1-3-99 16</inkml:trace>
  <inkml:trace contextRef="#ctx0" brushRef="#br0" timeOffset="-169611.43">15728 17005 802 0,'-3'-5'490'0,"-5"1"13"15,3 8-313-15,0 4-130 16,5 13-27-16,8 2-53 15,0-2-84-15</inkml:trace>
  <inkml:trace contextRef="#ctx0" brushRef="#br0" timeOffset="-169178.1">15973 17135 890 0,'10'0'351'0,"10"-2"-221"15,8 2-40-15,5-1-29 16,5 2-13-16,2-4-25 16,-5 0-4-16,-5 1-2 15,-7-3 0-15,-15 3 0 16,-6 2-1-16,-16 1-5 16,-12-1-2-16,-6 10-4 15,0-2 8-15,8 11 19 16,6 4 4-16,10 5 10 15,3 3-7-15,11 0-17 16,11 0-4-16,9-8-8 16,14-2-2-16,9-17-22 15,6-1-37-15,12-11-142 16,1-10-136-16</inkml:trace>
  <inkml:trace contextRef="#ctx0" brushRef="#br0" timeOffset="-168796.9199">16696 17188 784 0,'-6'7'396'15,"-6"13"-140"-15,-7 5-47 16,-4 6-89-16,-2 1-35 16,-11-4-34-16,-3-5-14 15,2-12-16-15,-1-11-3 16,13-15-18-16,7-6-14 16,9-9-22-16,9 1-8 15,13 1 7-15,4 2 12 0,7 12 17 16,-2 6 9-16,2 16 20 15,1 10 7 1,-10 9 8-16,8 6 2 0,-6 2-8 16,-2-2-3-16,5-4-5 15,-3-8-2-15,5-15 0 16,4-12 1-16,3-16-5 16,-2-8-2-16,-4-6-6 15,-4-1-1-15,-3 6-3 16,-3 5 0-16,-6 7 0 15,1 10 0-15,-6 9 8 16,1 9 10-16,0 16 14 16,-2 0 3-16,0 7-5 15,3 3-10-15,-2-6-9 16,2-2-23-16,-1-13-12 0</inkml:trace>
  <inkml:trace contextRef="#ctx0" brushRef="#br0" timeOffset="-167980.3899">17510 17162 531 0,'5'-2'307'0,"4"-3"-19"15,4-1-118-15,10 4-79 16,4 0-20-16,13 2-33 16,0 3-10-16,-8-4-8 15,-8-2-3-15,-13 2-1 0,-7-2-5 16,-9 3-10-16,-9 0-2 16,-10 3-8-16,-2 5 9 15,1 13 16-15,5 4 3 16,10 6 14-16,2 1-2 15,14-1-2-15,7-2 1 16,13-11-2-16,8-2-3 16,3-19 3-16,0-9-1 15,-6-10-4-15,-2-5-3 0,-7 0-4 16,-2 1-3-16,-8 5-1 16,-6 0 0-16,-3 8-5 15,-3 5 1-15,-8 5-2 16,0 6 1-16,-5 11 4 15,3 6 1-15,7 7 13 16,3 0 3-16,9-1 5 16,8-3 1-16,10-8-2 15,-2-5 0-15,5-14 0 16,-6-7-1-16,-6-9-7 16,5 0-2-16,-14-5-5 15,3 1-2-15,-9 5-4 16,-4 3-4-16,3 16-8 15,-4 3-4-15,-2 8-1 16,6 9 3-16,-1 3 3 16,3 4 1-16,8-2 2 15,3 0 2-15,2-8 5 0,3-7 1 16,7-9 7-16,-1-8 3 16,-3-9 3-16,2 1 1 15,-10-4-5-15,-3 2 1 16,-8 1-77-16,-5-3-75 15,-7 2-302-15</inkml:trace>
  <inkml:trace contextRef="#ctx0" brushRef="#br0" timeOffset="-167847.5799">18060 17004 1155 0,'-5'-7'582'16,"2"-5"-215"-16,-7 1-156 15,3 5-62-15,8 6-103 16,-1-2-33-16,8 14-39 15,1 3-51-15,3 5-182 16</inkml:trace>
  <inkml:trace contextRef="#ctx0" brushRef="#br0" timeOffset="-167545.65">18415 17310 1176 0,'10'8'465'0,"4"-1"-313"0,8-1-17 16,-1-6-23-16,-3-6-26 16,7-4-37-16,-5-7-10 15,-5-9-16-15,-3 1-4 16,-7-4-2-16,-9 0-1 16,-5 11-6-16,-10 2-5 15,-3 12-1-15,1 7 4 16,-8 9 5-16,3 9 2 15,8 12-7-15,-1 8-3 16,14 9 1-16,5 9 0 16,0 1 3-16,11 2-1 0,4-10-4 15,-3-4-1-15,0-11-57 16,-2-9-78-16</inkml:trace>
  <inkml:trace contextRef="#ctx0" brushRef="#br0" timeOffset="-167209.72">18979 17182 773 0,'-5'8'425'0,"-6"6"-22"16,-8 8-182-16,-14 5-67 0,-3-1-27 15,-13 1-52-15,-1-1-26 16,5-8-20-16,3-5-5 16,15-14-15-16,7-11-1 15,14-7-19-15,4-6-7 16,15 2-8-16,3 2 1 16,8 8 22-16,8 11 11 15,0 12 22-15,1 12 13 16,-1 10-3-16,-3 3-7 0,-5 3-15 15,-1-2 0-15,-4-7-107 16,-5-6 0-16</inkml:trace>
  <inkml:trace contextRef="#ctx0" brushRef="#br0" timeOffset="-166430.15">19925 17081 830 0,'6'6'376'0,"-4"3"-131"15,-5 8-56-15,-14 11-31 16,-12 2-12-16,-10 7-45 15,-1-3-24-15,-6-9-28 16,5-5-11-16,10-14-11 16,1-7-3-16,14-14-11 15,3-8-13-15,11-7-22 16,5 1-7-16,10 5-1 16,-1 3 7-16,6 15 1 15,-1 6 0-15,3 14 0 16,4 10 2-16,2 11 11 15,2 2 4-15,7 1 5 16,3-1 0-16,3-8 4 16,-2-9-1-16,-6-15-20 15,-2-12-19-15,-4-13-12 16,-2-1 1-16,-3-5 25 16,-10 1 19-16,-7 2 11 15,1 3 4-15,-3 11 6 0,2 7 0 16,-2 6 9-16,-2 5-3 15,-1 9-5-15,-1-3 1 16,-3 1-5-16,-2-3-1 16,2-8 3-16,2-1 2 15,3-7-2-15,-1 2-2 16,0 0-9-16,6-9-6 16,34-47 0-16,-13 34-3 0,0 1-1 15,2 3 4-15,-1 14 10 16,-5 6 5-16,-8 12 9 15,0 11-1-15,-14 2-7 16,0 0-2-16,-1 2-6 16,-3-2-16-16,6 0-154 15,2-4-160-15</inkml:trace>
  <inkml:trace contextRef="#ctx0" brushRef="#br0" timeOffset="-166164.12">20679 17265 864 0,'-1'-8'381'0,"-5"-8"-163"15,0 0-13-15,-15-2-12 16,-6-2-13-16,-6 5-53 0,-5 3-33 16,4 9-54-16,11 6-15 15,6 11-19-15,5-1-1 16,9 11 1-16,2 4 1 15,10 2 5-15,8 4 0 16,8-4-1-16,2-4 2 16,2-14 1-16,-1-7 1 15,-3-11-27-15,-2-8-41 0,-9-10-114 16,-6-6-61-16,-8-10-196 16</inkml:trace>
  <inkml:trace contextRef="#ctx0" brushRef="#br0" timeOffset="-166050.15">20607 16985 751 0,'-4'-8'423'0,"0"-6"-78"16,-1 7-62-16,0 3-125 16,5 4-54-16,0 9-72 15,4 4-16-15,2 9-24 16,-3-1-73-16</inkml:trace>
  <inkml:trace contextRef="#ctx0" brushRef="#br0" timeOffset="-165397.3899">21113 17148 876 0,'2'-1'383'0,"4"-6"-179"15,9 2-103-15,18 4-56 16,7-1 2-16,16 3-5 16,4 0-11-16,-7 0-13 15,-1-1-4-15,-11-3-4 16,-8 4 1-16,-15-2 11 15,-10 1 0-15,-18 0-1 16,-10 1 5-16,-5 8 2 16,2 1 5-16,1 8-1 15,5-1-8-15,8 4-17 16,5 2-7-16,10 1-5 16,10 2 3-16,1-2 2 15,10-4 0-15,15-5 4 16,6-7 0-16,11-8-19 15,3-3-21-15,-9-11-21 0,-4-2-4 16,-7-3 21 0,-12-2 22-16,-5 2 24 0,-11 0 20 15,-19-1 27-15,1 4 9 16,-26 0 25-16,-1 6-3 16,-10 8-17-16,-5 1-11 15,6 8-34-15,3 4-13 16,14 10-17-16,5 6-2 15,18 4 7-15,7-2 4 0,19-1 15 16,8-3 7-16,10-14 9 16,3-8 4-16,-7-14 4 15,-7-8-2-15,-11-3-4 16,-15-4-5-16,-6 2-77 16,-2 2-97-16</inkml:trace>
  <inkml:trace contextRef="#ctx0" brushRef="#br0" timeOffset="-164897.56">22571 16647 1009 0,'0'-2'459'0,"-1"-1"-237"15,2 13-56-15,4 25-79 16,-2 11-28-16,3 34-4 16,-5 8 3-16,-2 5-5 15,-4 0-5-15,-8-17-10 16,3-4-14-16,-1-17-11 15,-1-8 1-15,8-22 3 16,4-11 6-16,14-15 2 16,13-9-4-16,23-7-6 15,13 4-9-15,4 2-6 16,0 5 1-16,-6 11-8 16,-9 2-37-16,-5 3-177 15,-9-2-381-15</inkml:trace>
  <inkml:trace contextRef="#ctx0" brushRef="#br0" timeOffset="-164447.8">23415 17368 922 0,'0'0'565'15,"-5"0"39"-15,1 0-333 16,3 0-159-16,0 0-27 16,1 0-52-16,0-1-56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07:34:45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3692 9102 428 0,'-1'-13'296'0,"-3"-12"20"16,1 3-56-16,-3 12-79 15,-2 2-33-15,2 18-63 16,-1 7-24-16,0 26-45 16,7 18-13-16,5 30-8 15,2 13 0-15,6 35-1 16,-2 16 2-16,3 18 4 16,0 13 2-16,-3 9 0 0,0 2-1 15,-3 1-1-15,2-5-1 16,3-18 3-16,2-13 0 15,0-19-1-15,4-15 0 16,0-31 1-16,-1-16 0 16,-2-31 2-16,-8-14 2 15,-8-17 2-15,-6-7-2 0,-8-16-4 16,-4-8-2 0,-4-8-4-16,-2-5-2 0,-2-1 0 15,-2 0 0-15,0-5-3 16,0-3 3-1,-2-11 1-15,0-5 2 0,2-6 6 16,3 2 1-16,4 13 5 16,2 7 2-16,7 20 5 15,1 11 1-15,3 14-10 16,5 9-7-16,7 18-16 16,6 9-2-16,8 11 4 15,7 11 5-15,5 2 6 16,2-5 1-16,4 0 2 15,-2-9 0-15,-5-14 0 16,-4-8 11-16,-9-28 35 16,4-8 22-16,4-37 45 15,6-19 6-15,23-28-7 0,-1-23-16 16,6-7-37-16,-5 8-15 16,-20 35-21-1,-8 23-9-15,-17 39-102 16,-2 18-135-16</inkml:trace>
  <inkml:trace contextRef="#ctx0" brushRef="#br0" timeOffset="14044.6438">14038 7013 484 0,'-3'1'261'16,"0"3"-48"-16,-2 4-35 15,2 8-53-15,2 0-20 16,3 7-38-16,5 3-17 16,8 14-26-16,2 1-9 15,2 13-11-15,-3 4-1 16,-2-2-1-16,2 2 0 16,-4-14 2-16,2-6-2 15,0-16 1-15,-4-11 3 0,2-12 14 0,0-10 12 16,-6-15 24-16,-1-6 6 15,-4-11-9-15,2 1-8 16,0-6-19-16,-3 2-6 16,2 7-5-1,-3 3-2-15,0 16-1 0,1 7-2 16,-2 11-9-16,2 7-3 0,-1 13-11 16,4 1-3-16,4 19 2 15,2 3 0 1,10 5 5-16,-3 7 3 0,8-7 2 31,1 0 2-31,-2-15 1 0,3-10-1 16,-6-20 2-16,1-11 2 0,-5-12 17 15,-3-8 13-15,-6-10 19 16,-4-3 6-16,-1-12-3 16,1-3-10-16,2-2-16 31,0-6-7-31,5 14-9 0,-3 7 0 0,-6 22-13 15,-4 21-35-15,-8 26-174 16,-2 18-251 0</inkml:trace>
  <inkml:trace contextRef="#ctx0" brushRef="#br0" timeOffset="14380.2821">14710 7150 451 0,'-1'-3'327'0,"-1"-4"13"16,4 3-142-16,-2 3-36 16,0 0-60-16,0 1-19 15,17 2-34-15,32 11-13 16,-23-7-16 0,0 3-6-16,1-6-2 0,4 0-1 15,-6-2-110-15,2-2-126 16</inkml:trace>
  <inkml:trace contextRef="#ctx0" brushRef="#br0" timeOffset="14647.8661">14737 7329 812 0,'3'0'350'0,"5"0"-184"16,-1 2-25-16,9 2-49 0,2 2-19 16,1 1-31-1,6 5-14-15,-2-2-12 16,0-2-1-16,3 0-48 0,-1-8-92 0</inkml:trace>
  <inkml:trace contextRef="#ctx0" brushRef="#br0" timeOffset="15232.9348">15346 7011 663 0,'-9'-2'344'0,"-14"-1"-72"16,0 3-58-16,0 5-84 0,0 5-29 16,3 7-64-16,1 5-23 15,4 13-19-15,1 6-10 16,6 11-16-16,10 5-6 16,13 3-1-16,8-7 7 15,13-8 14-15,1-7 5 16,10-16 6-16,4-12 5 15,4-23 11-15,4-10 8 16,-10-20 11-16,-8-3 2 16,-16-3 1-16,-12-4 2 15,-14 3 8-15,-10 4 3 0,-25 9-1 16,-9 8-41-16,-23 13-82 16,-1 10-82-16,5 10-282 15</inkml:trace>
  <inkml:trace contextRef="#ctx0" brushRef="#br0" timeOffset="15616.8462">15385 7001 287 0,'3'0'214'0,"1"-4"17"16,1 0-16-1,1 2-57-15,-2 0-15 0,-4 2 2 16,0 0-6-1,-1 0-33-15,0 0-17 0,-9 16-46 16,-32 44-12 0,18-11-10-16,0 6-8 0,8-2-8 15,3-6-3-15,12-15-4 16,0-9 2-16,2-15 2 16,0-5 6-16,-1-6 4 0,0 0-51 15</inkml:trace>
  <inkml:trace contextRef="#ctx0" brushRef="#br0" timeOffset="48257.6759">6941 14734 732 0,'-2'-8'345'16,"-2"-11"-113"-16,-2 5-17 0,-10 6-24 15,-4 2-18-15,-13 8-41 16,-7 2-24-16,-15 7-41 16,-7 1-11-16,-8 3-22 15,2 0-6-15,6 5 5 16,-8-2-3-16,16 23-11 15,-3-1-4-15,16 26-17 16,23 16-10-16,28 8 0 0,27 11-5 16,22-17-5-1,12-14 5-15,7-27 9 0,3-16 3 16,9-18 10-16,-8-9 0 16,-16-1 3-16,-20 1 3 15,-32 7-17-15,-7 5-67 16,-10 2-204-16</inkml:trace>
  <inkml:trace contextRef="#ctx0" brushRef="#br0" timeOffset="84030.0988">19281 6966 413 0,'-1'-7'312'0,"-2"-6"26"0,-2 4-123 15,-2 8-37-15,-2 3-63 16,2 7-30-16,7 7-53 16,2 4-20-16,8 15-18 15,8 6-1-15,7 18 2 32,4 2 3-32,-2 7 4 0,-2-2 4 0,-8-14 3 15,1-6 1-15,-4-23 8 0,-3-13 8 16,-2-11 32-16,-5-7 10 15,0-16 8-15,4-5-4 16,-6-20-28-16,3-5-9 16,-3-3-19-16,-2-2-5 15,4 13-11 1,-2 11-1-16,1 19-7 0,-3 8-4 16,2 12-6-16,-2 3-2 15,5 12 1 1,5 4 3-16,3 11 1 0,6 9 1 0,3 7 3 15,3 5 1-15,-1-2 3 16,1-9 3 0,-5-15 4-16,0-9 3 15,-1-20 11-15,-1-6 5 16,-3-21 14 0,-1-9 6-16,-6-8 1 15,0-3-3-15,-5 2-13 16,1-4-6-16,-1 4-11 15,-1 0-3-15,-2 9-11 16,0 8-48-16,-1 15-225 16</inkml:trace>
  <inkml:trace contextRef="#ctx0" brushRef="#br0" timeOffset="84352.1663">20061 7073 905 0,'10'-1'393'0,"13"1"-211"0,4 7-41 16,2 2-68-16,3 5-20 15,0-2-23-15,-5 0-9 16,-3-6-57-16,-3-4-106 16</inkml:trace>
  <inkml:trace contextRef="#ctx0" brushRef="#br0" timeOffset="84592.9511">20035 7269 726 0,'2'2'384'0,"7"3"-44"16,10-2-79-16,13 2-62 16,7 2-32-16,9 4-87 15,-6 1-27-15,-5-6-51 0,-2-3-132 16</inkml:trace>
  <inkml:trace contextRef="#ctx0" brushRef="#br0" timeOffset="85037.7256">20637 7185 769 0,'4'0'378'0,"11"1"-101"15,11-1-51-15,21 3-59 16,11 2-36-16,6 1-76 15,-7-1-17-15,-12 2-7 16,-12-3-114-16</inkml:trace>
  <inkml:trace contextRef="#ctx0" brushRef="#br0" timeOffset="85414.81">21360 7027 1039 0,'0'0'448'0,"-5"5"-266"16,0 6-45-16,3 11-86 0,-1 8-19 15,4 14-14-15,-1 5-5 16,-1 13-8 0,1 5-2-16,2-9-1 0,5-7 2 15,5-18-2 1,-2-13-2-16,0-18-12 15,2-5-9-15,-6-26-90 16,3-7-87-16</inkml:trace>
  <inkml:trace contextRef="#ctx0" brushRef="#br0" timeOffset="85556.9559">21294 6935 407 0,'7'-5'286'0,"2"-8"-3"16,13 1-69-16,3-1-25 0,8-2-67 15,1 3-31 1,3 7-57-16,-1 2-16 16,-1 6-57-16,0 3-103 15</inkml:trace>
  <inkml:trace contextRef="#ctx0" brushRef="#br0" timeOffset="85755.3232">21386 7194 717 0,'16'0'394'32,"12"0"-134"-32,11-2-88 0,1-3-47 15,0-1-86 1,-5 2-116-16</inkml:trace>
  <inkml:trace contextRef="#ctx0" brushRef="#br0" timeOffset="86738.7633">21976 6939 794 0,'-4'4'373'0,"-2"2"-161"15,-3 4-74-15,4 10-83 16,0-1-24-16,-3 9-21 16,4 2-3-16,-1 1 0 0,-4-2 4 15,2-8 4-15,2-1 3 16,0-13 12-16,0-2 5 15,4-7 1 1,3-2-5-16,-2-7-16 0,5-2-12 16,1-9-10-16,-2-5-4 15,10-5 1-15,1-3 4 16,0-3 6-16,2-1 4 16,-7 4 10-1,-6 2 3-15,-4 13 0 16,0 4-1-16,-1 11-7 15,0 0-4-15,0 5-5 16,0 0-5-16,-1 0-9 16,1 0-4-16,1 0-9 0,6 25 0 15,24 46 0-15,-7-30 4 0,14 14 10 16,0 2 4 0,0 2 10-16,-4 4 5 15,-14-6 3-15,-6-7 3 16,-10-12 4-16,-4-4 4 15,-9-13 15-15,-7-9 3 0,-12-6-2 16,-10-5-2 0,-12 0-14-16,3-1-2 0,-2-3 0 0,10-2-2 31,5-2-8-31,5 3-4 16,12-1-14-16,4-1-14 0,18 1-23 15,6-1-95-15</inkml:trace>
  <inkml:trace contextRef="#ctx0" brushRef="#br0" timeOffset="87248.5714">22369 7127 648 0,'-1'-1'342'16,"0"0"-66"-16,6 10-188 15,4 7-35-15,8 16-30 16,-4 6-4-16,3 2 0 16,-4-3 0-16,-7-11 3 15,1-5 3-15,-2-12 44 16,-2-6 24-16,-3-15 28 15,-3-8 3-15,0-14-30 16,-1-8-20-16,9-3-23 16,2 2-7-16,8 5-11 15,7 6-7-15,3 10-13 16,3 7-4-16,3 13-9 16,-3 3-2-16,-6 9-2 15,-2-3-7-15,-12 0-96 16,-4-2-78-16</inkml:trace>
  <inkml:trace contextRef="#ctx0" brushRef="#br0" timeOffset="98595.647">6309 7880 819 0,'-4'3'350'0,"1"3"-199"16,4 15-53-16,3 9-24 16,4 32-31-16,2 23-15 15,-5 39-21-15,3 16-4 16,-5 34-2-16,-3-2 0 16,5-13 1-16,-2-8 2 15,4-42 2-15,-3-18 2 16,-4-34 4-16,-5-22 9 15,-2-43-7-15,-2-28-3 0,2-36-2 16,2-14-11-16,14-6-1 16,17 4 3-16,11 5 2 15,9 3 2-15,9 9 4 16,4 10-8-16,18 24-3 16,7 17-3-16,-6 22-2 15,-9 16 1-15,-27 32 1 16,-17 12 6-16,-24 21 4 15,-7 6 4-15,-26 8 3 16,-15 2 1-16,-32-2-1 16,-10-6 3-16,-6-31 5 15,4-20 1-15,11-36-4 0,7-17-10 16,26-25-29-16,15-10-14 16,31-10-161-16</inkml:trace>
  <inkml:trace contextRef="#ctx0" brushRef="#br0" timeOffset="115859.9184">6911 11118 276 0,'-2'-10'158'0,"0"-5"-16"16,1-12-19-16,-9-4 10 0,3-1 36 15,-9-4 14-15,-12 9-4 16,-9-1-15-16,-21 4-42 16,-2 6-26-16,-8 8-50 15,4 9-11-15,5 16-15 16,4 7-5-16,3 18-14 15,2 10-14-15,16 19-24 32,6 9-8-32,28 4-5 0,16-2 7 15,22-23 13-15,6-14 9 16,6-27 15-16,-2-14 7 16,0-27 10-1,0-18 6-15,4-28 2 0,4-11-2 16,3-7-4-16,1 1-2 0,-11 0-4 15,-5-1 1 1,-17-10 0-16,-11-1-2 16,-5 4 4-16,-11 4 2 15,-8 8 6-15,-3 5 9 16,-9 16-6-16,4 11 0 0,-1 24-3 0,3 14-9 16,-2 17-8-1,0 5-5 1,4 9-13-16,7 4-3 15,9 4 2-15,5 7 1 0,8 16-1 16,4 13 4-16,-1 33 4 16,1 23 2-16,-1 29 7 15,-9 8 3-15,-3 9 16 16,2-12 13-16,3-30 20 16,-2-20 1-16,9-53-16 15,0-16-17-15,1-32-166 16</inkml:trace>
  <inkml:trace contextRef="#ctx0" brushRef="#br0" timeOffset="116732.1967">6946 13121 448 0,'7'-22'286'15,"5"-22"-9"-15,-5 0-53 0,-10 7-73 16,-7 3-11-16,-12 2-7 15,-3 4-5-15,-22 4-26 16,-8 4-12 0,-14 3-34-16,-5 3-20 0,9 8-24 15,5 6-7 1,12 13-14-16,2 4-7 0,11 12-9 16,-1 4-4-16,7 12-5 15,8 7 0-15,13 9-6 16,9 8 0-16,21 0 3 15,4-6 5-15,8-17 16 16,5-14 8-16,3-32 10 16,7-14 4-16,13-37 6 15,1-16 3-15,8-14 1 16,1 0 0-16,-12 10-3 0,-8 7-1 16,-22 16 1-16,-12 10 3 15,-14 18 12-15,-7 12 0 16,-12 22-9-16,-4 8-4 15,-3 18-20-15,1 5-6 16,0 12-2 0,11 5 5-16,13 8 12 15,12 1 12-15,20-22 29 16,7-13 7-16,11-32 0 0,3-15-4 16,3-22-36-16,3-4-84 15</inkml:trace>
  <inkml:trace contextRef="#ctx0" brushRef="#br0" timeOffset="157437.6538">13022 13022 491 0,'-3'-3'282'15,"-2"-2"-60"-15,1 3-65 0,3 2-24 16,0 0-74 0,1 4-34-16,6 26-36 15,15 51-3-15,5-8 5 0,2 12 3 16,3 9 6-16,2-1 1 15,-5-11 2-15,0-11 0 16,-5-20 1-16,-6-14 0 16,-4-25 24-16,-3-12 12 0,-4-27 13 15,1-13 5-15,-6-19-13 16,0-6-7-16,-1-8-9 16,-1 1-6-16,3 4-10 15,-1 4-6-15,3 20-4 16,-1 13 0-16,-1 22-4 15,2 13-4-15,2 22-5 16,4 11 0-16,9 21 1 16,0 3 1-16,8 19 4 15,4-4-1-15,4-4 0 16,0-9 0-16,-2-28 1 16,-3-14 3-16,-6-29 10 0,-3-15 17 15,-7-26 43-15,-3-11 18 16,-2-16 19-16,-2-4-5 15,-5-6-37-15,3 3-17 16,-7 9-26-16,3 11-11 16,0 20-66-1,5 13-94-15</inkml:trace>
  <inkml:trace contextRef="#ctx0" brushRef="#br0" timeOffset="157712.6286">13874 13286 953 0,'-5'-11'410'15,"11"6"-219"1,9-2-75-16,21 1-81 16,15 7-8-16,3-1-13 0,2 0-2 15,-13 7-126-15,-10 0-220 16</inkml:trace>
  <inkml:trace contextRef="#ctx0" brushRef="#br0" timeOffset="157889.9245">13897 13449 846 0,'5'-12'390'15,"29"7"-185"-15,16 0-61 16,9 0-70-16,9 15-29 0,-20-3-268 15</inkml:trace>
  <inkml:trace contextRef="#ctx0" brushRef="#br0" timeOffset="158308.7097">14532 13054 835 0,'0'10'303'0,"1"25"-245"15,1 12-39-15,4 23-15 16,0 12 1-16,8 5 0 15,-2-3 0-15,1-10-12 16,0-11-37-16,-7-24-105 16,0-14-74-1</inkml:trace>
  <inkml:trace contextRef="#ctx0" brushRef="#br0" timeOffset="158474.6189">14408 13078 612 0,'-3'-10'362'0,"3"-18"-51"16,4 5-67-16,11 6-118 0,9-1-43 16,19 8-54-16,10-1-12 15,8 1-8-15,2 5-1 16,-11 7-43-16,-3 6-76 16</inkml:trace>
  <inkml:trace contextRef="#ctx0" brushRef="#br0" timeOffset="158686.6585">14472 13296 1008 0,'13'-1'402'0,"23"-5"-251"15,9-3-21-15,8 2-34 16,0-2-23-16,-8 2-39 0,-6 5-31 16,-6 2-370-16</inkml:trace>
  <inkml:trace contextRef="#ctx0" brushRef="#br0" timeOffset="158857.6014">15034 13489 741 0,'-1'-3'442'0,"-4"0"-24"15,2 2-239-15,1-1-243 16</inkml:trace>
  <inkml:trace contextRef="#ctx0" brushRef="#br0" timeOffset="159725.8753">15200 12951 643 0,'1'3'339'16,"-6"5"-107"-16,4 7-77 15,-7 11-75-15,-2 12-39 16,-1 19-22-16,-4 6-2 0,-1 11-7 16,-5-4-2-16,4-11-3 15,1-9 0-15,7-18 3 16,2-9 0-16,3-10 3 15,1-4 4-15,-4-15-3 16,7-2-1-16,0-16-2 0,0-8-6 16,8-9-4-16,1-8-2 15,13-4-3-15,1-6 0 16,5-1 3-16,-2 3 3 16,0 3 1-16,-2 5 3 15,-7 12 1-15,-6 3 2 16,-10 15 5-16,-2 8 0 15,-5 17-8-15,1 11-4 16,-5 19-8-16,4 9-4 16,5 13-1-16,1 0-2 0,17 7 0 31,8 2 0-31,10-7 8 0,7-2 2 0,-1-12 5 16,-3-9 3-16,-12-10 2 15,-9-4 3-15,-15-4 13 16,-3-3 7-16,-21-3 20 15,-10-1 15-15,-15-6 2 16,-10-5-2-16,1-1-16 16,0-6-18-16,18 3-18 15,3-1-8-15,13 2-16 16,10 2-17-16,10 2-166 16,11 2-164-16</inkml:trace>
  <inkml:trace contextRef="#ctx0" brushRef="#br0" timeOffset="160116.9216">15565 13366 658 0,'0'-3'383'16,"-4"-5"-46"-16,6 8-184 15,0-1-48-15,6 9-65 16,-1 2-26-16,5 7-16 16,3 9 1-16,-3 0 2 15,6 5 1-15,-1-3 3 16,-9-6 0-16,0-6 1 15,1-8 2-15,-6-10 8 16,1-10 1-16,-1-12 5 16,-3-8 0-16,0-13-4 15,3-1-2-15,12-5-1 16,6 4-5-16,11 13-5 16,7 8-3-16,-1 19-3 15,-3 7 1-15,-6 10 2 0,-12 8-32 16</inkml:trace>
  <inkml:trace contextRef="#ctx0" brushRef="#br0" timeOffset="161540.8461">19927 12827 789 0,'0'-1'335'0,"-5"0"-200"0,4 3-49 15,1-2-48-15,2 11-12 16,18 55 0-16,-7-20-1 16,4 12-6-16,-1 6-3 15,2 14-6-15,2-1-2 16,-3-2-1-16,-1-11-1 15,2-20 1-15,-3-15-2 16,1-20 0-16,-1-8 3 0,2-20 4 16,-1-9 3-16,-1-26 3 15,1-13-2-15,-3-7 0 16,0-3-2-16,-3 11 3 31,-1 14 1-31,-3 19 3 0,-3 13 5 0,-3 19-3 16,-3 7-6-16,2 19-13 15,0 6-6-15,9 17-8 16,7 7 2-16,10 12 1 16,4 1 3-16,2-7 4 15,2-10 0-15,-6-22 1 16,-2-11 2-16,-5-20 5 16,-2-11 8-16,-5-21 43 15,0-18 12-15,-1-19 13 16,-1-8 0-16,-2 4-38 0,-2 9-14 15,-4 20-19-15,-1 8-36 16,-1 15-147-16,-1 7-214 16</inkml:trace>
  <inkml:trace contextRef="#ctx0" brushRef="#br0" timeOffset="161869.5097">20784 13075 898 0,'-1'0'390'0,"7"3"-204"15,8 1-54-15,16-6-66 0,5 4-12 16,3-2-18-16,0 0-9 16,-8 0-16-16,-2 0 4 15,1 0-196-15</inkml:trace>
  <inkml:trace contextRef="#ctx0" brushRef="#br0" timeOffset="162150.8625">20891 13221 729 0,'4'2'305'0,"2"2"-132"16,6-3-35-16,6 1-9 16,-1-1 2-16,8 3-35 15,-4 3-21-15,2 0-28 16,1 5-16-16,-1-2-6 15,0-1-122-15</inkml:trace>
  <inkml:trace contextRef="#ctx0" brushRef="#br0" timeOffset="164624.0018">22300 12961 499 0,'-2'9'258'0,"-3"8"-72"16,-4 5-40-16,-6 13-58 15,-3 0-24-15,-10 10-27 16,-3 0-9-16,-5-6-7 16,-3-5 0-16,2-13-2 15,2-13-1-15,10-12-8 16,7-7-5-16,7-17-6 15,4-4 2-15,7-9 12 0,5 2 9 16,7 6 15 0,0 9-1-16,0 11-8 0,0 7 3 15,3 18 11-15,0 6 9 16,4 19 14-16,3 7-8 16,10 0-23-16,6-5-10 15,12-20-15-15,3-11 19 16</inkml:trace>
  <inkml:trace contextRef="#ctx0" brushRef="#br0" timeOffset="165391.249">22565 12679 820 0,'-5'-2'377'0,"-8"2"-169"16,0 11-64-16,4 22-83 15,6 12-30-15,8 24-34 16,6 5-6-16,5 2 5 0,2-5 3 16,1-13 5-16,-1-12 3 15,-3-18 0-15,-7-11 2 16,-7-22-32-16,-1-8-54 15</inkml:trace>
  <inkml:trace contextRef="#ctx0" brushRef="#br0" timeOffset="165523.9423">22517 12678 542 0,'8'-10'303'0,"17"-10"-59"15,9 1-92-15,17 2-98 16,7 5-26-16,4 7-23 15,-1 6-57-15</inkml:trace>
  <inkml:trace contextRef="#ctx0" brushRef="#br0" timeOffset="165734.1982">22590 12908 900 0,'10'-3'359'15,"17"0"-240"-15,7-1-22 16,18 0-36-16,0 0-17 16,-1 3 16-16,-4-2-168 15</inkml:trace>
  <inkml:trace contextRef="#ctx0" brushRef="#br0" timeOffset="166456.629">23243 12670 662 0,'-3'-1'330'0,"-4"2"-99"0,-1 9-88 15,-4 19-80-15,-1 10-22 16,-5 21-29-16,1 6-8 16,0 7-4-1,-1-1-5-15,5-12-19 16,1-7-2-16,5-20 0 15,4-10 7-15,0-18 21 16,2-7 5 0,0-17 8-16,2-9 4 0,6-10 1 15,2-5 1-15,7-9-7 16,5-4-3-16,7-5-5 16,2 0-3-16,0 5-1 0,-1 7 1 15,-14 20 7 1,-4 9 1-16,-9 17-8 0,-3 6-3 15,1 9-9 1,0-1-3-16,6 7 0 0,4 0-2 16,10 6-4-1,4 7-2-15,11 9 4 16,4 2 4-16,-4 6 10 16,0-2 5-16,-16-7 7 15,-10-1 5-15,-17-10 7 16,-9-3 5-16,-14-4 8 15,-6-1 1-15,-18-6 7 16,-11-7 5-16,-4-7-9 0,6-6-8 16,21-1-24-1,16 4-16-15,21-2-41 0,6 3-33 16,16 2-346-16</inkml:trace>
  <inkml:trace contextRef="#ctx0" brushRef="#br0" timeOffset="166895.2375">23717 12868 720 0,'-4'6'357'0,"-6"3"-147"16,2 12-103-16,2 3-38 15,6 7-54-15,3 6-10 16,9-4-2-16,2-2 0 15,2-6 2-15,-3-8 1 16,-4-4 4-16,1-6 4 0,-10-7 32 16,1-1 11-16,-8-12 24 15,0-3 9 1,2-4-27-16,1-5-5 0,13-2-11 16,2-6-7-16,9 0-7 15,7 3-8-15,-2 10-23 16,5 7-5-16,3 13-3 15,0 8-73-15</inkml:trace>
  <inkml:trace contextRef="#ctx0" brushRef="#br0" timeOffset="255917.3305">21802 13905 611 0,'-19'7'286'16,"-16"5"-115"-16,12 24-111 16,8 4-29-16,18 12-23 0,15 5-3 15,22-13 17 1,10-4 8-16,11-20 8 0,2-17 7 16,-9-19-1-1,-4-13 2-15,-22-10 43 0,-12-4 21 16,-22-4 27-16,-9 0 6 15,-9-2-43-15,-3 5-30 16,3 18-61-16,-4 9-98 16</inkml:trace>
  <inkml:trace contextRef="#ctx0" brushRef="#br0" timeOffset="256426.1398">22569 13780 703 0,'3'-2'315'16,"4"-4"-119"-16,6-1-32 15,2 6-26-15,-5 0-13 0,-4 4-32 16,-7 8-17-16,-16 8-24 16,-6 7-9-16,-14 7-21 15,-3 2-7 1,2-3-9-16,3-2-1 0,13-8-5 16,9-8-1-16,6-5-8 15,6-3-3-15,7 0 9 16,1-4 6-16,11 5 19 0,9 3 10 15,6 9-9 1,4 4-2-16,-2 1-149 16,-5-1-271-16</inkml:trace>
  <inkml:trace contextRef="#ctx0" brushRef="#br0" timeOffset="258001.8039">20113 13942 269 0,'-3'7'218'0,"-3"-1"29"16,1 3-66-16,2-1-19 15,3-5-43-15,3 2-13 16,11-3-21-16,6-2-14 16,8-1-18-16,3 1-16 15,4 3-23-15,1 7-54 16</inkml:trace>
  <inkml:trace contextRef="#ctx0" brushRef="#br0" timeOffset="258440.0258">20549 13973 368 0,'8'-15'191'0,"8"-11"-51"16,0-2-54-16,-2 1-10 16,-2 4 8-16,-3 1 9 15,-4 3 8-15,-4 1-1 16,-2 3-7-16,-3 1-12 16,0 7-32-16,0 1-14 15,4 3-32-15,0 1-9 16,5 8-12-16,-5-6-1 0,3 20 3 15,13 54 4 1,-6-9 7-16,-1-1 1 0,-5 1 3 16,0-4 2-16,-1-16 2 15,3-6-15-15,6-20-163 16</inkml:trace>
  <inkml:trace contextRef="#ctx0" brushRef="#br0" timeOffset="258877.4197">21190 13794 796 0,'0'1'358'16,"0"2"-173"-16,-2 0-40 0,1-3-44 16,-1 0-24-1,1 0-27-15,-2 1-14 0,-5 3-23 16,-1 0-5-16,-38 34-4 15,26-22-1-15,-7 9 0 16,1 1-1-16,1-3 3 16,5-3-2-16,10-5 0 15,0-5-3-15,12-4 6 16,2 0 6-16,7-1 15 16,7 4 7-16,8 5-6 15,8 5-7-15,4 2-7 16,0 3-18-16,-5-2-234 15</inkml:trace>
  <inkml:trace contextRef="#ctx0" brushRef="#br0" timeOffset="259550.0906">22210 13920 501 0,'-8'3'251'0,"-10"10"-45"16,1 3-46-16,-2 9-32 15,3 4-18-15,11 9-47 16,4 1-21-16,10 1-16 15,10 3 2-15,12-5 10 16,14-3 4-16,8-8 2 16,1-6 3-16</inkml:trace>
  <inkml:trace contextRef="#ctx0" brushRef="#br0" timeOffset="260190.5215">23228 13821 696 0,'-17'-2'326'0,"-19"4"-130"0,-2 2-53 16,6 10-72-16,3 6-25 15,12 8-40-15,8 6-6 16,17 0 0-16,8 0 0 16,24-1 8-16,7-8 6 15,13-7 10-15,4-5 4 16,-10-18 5-16,-2 0 7 15,-15-13 38-15,-12-7 9 16,-11-5 14-16,-14-6-2 0,-25-3-41 16,-8 3-35-16,-39 8-154 15,-9 9-167-15</inkml:trace>
  <inkml:trace contextRef="#ctx0" brushRef="#br0" timeOffset="260596.4323">23423 13886 630 0,'-2'-1'417'0,"-2"-5"33"0,0 2-119 16,-2 1-121-16,-1 3-50 0,-9 14-72 15,-8 11-29-15,-18 23-32 16,-12 16-6 0,-13 34-117-16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07:50:40.8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2600 9775 710 0,'-25'-14'361'16,"-27"-12"-115"-16,-7 6-111 0,-2 12-93 15,2 9-20-15,5 15-20 16,9 3-9-16,17 14-9 16,10 4-2-16,20 5 10 15,11 0 7-15,13-4 13 16,15-4 7-16,26-5 3 15,2-9-2-15,-2-6-4 16,-11-5 1 0,-29-9 5-16,-11-1 11 15,-21-1 20-15,-12-3 6 0,-26 0 5 16,-13 5-9-16,-19 8-23 16,-1 7-10-16,7 14-15 15,10-1-5-15,22 9-5 0,11-1-4 0,26 0-3 31,11-2 1-31,27-7 6 0,13-4 3 16,17-14 11-16,10-5 3 16,2-11 1-16,-7-7-2 15,-8-6-3-15,-7-3 1 0,-12-3 5 16,-4-4 4 0,-14 0 6-1,-12 0 9-15,-14 4 15 0,-4 11-2 16,-8 10-7-1,-4 10-10-15,0 18-19 16,1 4-2-16,8 13-1 0,5-2-2 16,10-3-4-16,3-4-1 0,3-10-2 0,-2-4-58 15,-4-9-249 1</inkml:trace>
  <inkml:trace contextRef="#ctx0" brushRef="#br0" timeOffset="138.5531">2735 9858 1240 0,'0'-6'471'0,"3"-3"-357"16,3 5-80-16,8 12-283 16</inkml:trace>
  <inkml:trace contextRef="#ctx0" brushRef="#br0" timeOffset="331.9201">2975 10154 688 0,'12'17'405'0,"8"11"-44"15,-2 5-157-15,0-4-45 16,-4-6-40-16,1-6-10 16,5-14-3-16,1-5-2 15,2-13-17-15,-2-7-18 16,-5-9-39-16,4-1-15 15,-1 3-152-15,3 2-135 16</inkml:trace>
  <inkml:trace contextRef="#ctx0" brushRef="#br0" timeOffset="774.5873">3729 10095 743 0,'-5'8'357'0,"-13"8"-128"15,-5 0-61-15,-10 7-75 16,-2 0-25-16,0 2-37 16,4-3-8-16,2-6-6 15,6-5-2-15,2-11-10 16,4-4-12-16,9-7-17 16,-5-4-11-16,13-1-10 0,4-2 3 15,13 1 4 1,11 0 9-16,-1 4 18 0,2 7 8 15,-8 7 18 1,-2 11 9-16,-4 15 7 16,-3 5 2-16,-3 10-7 15,0 3-5-15,10-3-13 16,5-7-2-16,10-16 3 16,4-7 3-16,0-17 22 15,0-9 23-15,-4-11 39 16,-1-7 19-16,-5-9 11 0,-1 1-6 15,-10 1-21-15,-1 6-15 16,-9 15-17-16,-3 6-14 16,-1 18-14-16,-3 6-6 15,0 12-6-15,0 6-1 16,0 6-4-16,6 1-7 0,-5-4 26 16,8-3-142-1</inkml:trace>
  <inkml:trace contextRef="#ctx0" brushRef="#br0" timeOffset="2196.2199">6345 10448 790 0,'-2'-17'357'0,"6"-14"-164"16,5 9-11-16,4 20-71 0,5 13-27 16,1 32-42-16,1 13-5 15,-6 18-3-15,5 10-3 16,3 11-7-1,-5 0-4-15,6 1-5 0,-8-14 1 16,-4-22-2 0,4-11-1-16,-2-22 1 0,1-4 1 15,-4-12 8-15,0-8 18 16,1-14 32-16,3-8 3 16,3-21-2-16,3-10-19 15,1-25-32-15,-2-12-5 0,0-6-8 31,0 4-4-31,1 27-7 0,-4 15-3 16,0 30-6 0,-4 8-6-16,-7 13-1 0,6 14 0 15,4 12 5 1,2 5 5-16,5 19 4 0,-1 6 0 0,-2 12 2 16,1 0 1-1,-3-6 0-15,-2-9 3 16,-6-23 2-16,2-6 0 0,-1-18 4 0,4-6 3 31,3-15 8-31,3-7 3 16,-1-19 7-16,3-7 4 0,1-15 5 15,2-7-2-15,-3-2-9 16,-4 1-6-16,-6 10-13 16,-6 10-1-16,-7 8-2 15,-2 5 0-15,-2 6-5 16,1-5-4-16,2 11-59 15,4 3-79-15,6 13-368 16</inkml:trace>
  <inkml:trace contextRef="#ctx0" brushRef="#br0" timeOffset="2554.363">7704 10684 782 0,'12'-3'409'0,"8"2"-148"0,17-1-68 15,7-3-19-15,7-1-87 16,6-2-29-16,2 3-35 16,-3 0-11-16,-5 0-25 15,-9 2-55-15,-12 2-158 16,-6 3-139-16</inkml:trace>
  <inkml:trace contextRef="#ctx0" brushRef="#br0" timeOffset="2813.0499">7761 10835 627 0,'11'1'334'0,"19"2"-53"0,4 0-19 0,16-1-36 16,5-2-24 0,2 0-71-16,4 0-33 0,-14-2-48 15,-5 0-20-15,-10-1-14 16,-6-2 3-16,-8 1-216 15</inkml:trace>
  <inkml:trace contextRef="#ctx0" brushRef="#br0" timeOffset="3441.5161">7238 11275 770 0,'0'7'296'0,"-2"10"-195"15,-3 9-38-15,-2 13-1 16,1 2-2-16,1 2-12 16,2-3-7-16,3-12-13 15,0-10-3-15,2-9 26 16,-2-5 31-16,-2-8 23 16,1-3 5-16,-1-12-20 15,1-10-24-15,2-13-12 16,1-7-4-16,4-5-4 15,0 3-7-15,0 12-9 16,0 5-4-16,-3 11-3 16,1 6 0-16,0 7-7 15,2 2-4-15,9 6-12 16,5-1-4-16,11 4-4 16,4 1 0-16,1-2 1 0,5 0 0 15,2 0-8-15,2-2-46 16,-2 4-87-16,-9-2-45 15,-9 3-136-15,-5 2-88 16</inkml:trace>
  <inkml:trace contextRef="#ctx0" brushRef="#br0" timeOffset="3662.1846">7240 11297 597 0,'8'3'359'16,"5"3"-61"-16,16-1-52 15,3-1-11-15,7 2-30 16,-2 0-22-16,-4-3-61 16,-5 1-33-16,-5-4-52 15,1 0-40-15</inkml:trace>
  <inkml:trace contextRef="#ctx0" brushRef="#br0" timeOffset="7271.0454">8797 10415 805 0,'2'-10'382'0,"3"-5"-178"15,0 12-47-15,-2 26-102 16,5 20-24-16,-6 24-15 15,-1 11-3-15,0 16 0 16,-3-1 1-16,2-1-1 16,5-10 0-16,4-29 0 15,2-14 2-15,6-25 3 16,-1-7 4-16,0-11 2 16,-3-11-25-16,-5-21-212 15</inkml:trace>
  <inkml:trace contextRef="#ctx0" brushRef="#br0" timeOffset="7443.1699">8830 10447 931 0,'15'-9'425'0,"12"-5"-191"16,34 0-91-16,11 1-28 15,26 3-43-15,0 6-25 16,-7 4-32-16,-3 2-29 15,-16 7-363-15</inkml:trace>
  <inkml:trace contextRef="#ctx0" brushRef="#br0" timeOffset="7640.6662">8836 10717 933 0,'17'0'415'0,"15"0"-189"16,34-2-64-16,13-2-18 0,19 0-51 15,-6-1-42 1,-15 0-16-16,-10 1-119 16</inkml:trace>
  <inkml:trace contextRef="#ctx0" brushRef="#br0" timeOffset="8041.4944">8741 10113 850 0,'10'-3'333'0,"20"-3"-205"16,13 0-30-16,22 0-1 15,6-1 0-15,25-3-24 16,1 1-15-16,-5 2-28 16,2 2-13-16,-32 4-7 15,-11 2-1-15,-25-1-3 16,-12 0-2-16,-19-3-9 0,-7-8-2 15,-9 0 0 1,-2-5 0-16,4 1 2 16,7 5-1-16,7 6-20 15,5 5 0-15,9 9 7 0,2 8 5 16,2 5 26-16,-1-1 7 16,-11 2 5-16,-3-2 0 0,-9-2-5 15,2 1-2 1</inkml:trace>
  <inkml:trace contextRef="#ctx0" brushRef="#br0" timeOffset="8376.7575">9734 10863 1100 0,'-2'2'543'16,"-1"2"-190"-1,2 1-150-15,1-5-26 16,0 0-82-16,0 0-34 16,0 0-61-16,0 0-77 15</inkml:trace>
  <inkml:trace contextRef="#ctx0" brushRef="#br0" timeOffset="9094.4168">9780 10831 326 0,'-1'-4'243'0,"1"-7"48"16,-1 1-69-16,0 5-77 15,0 1-34-15,-9 5-62 16,2 2-28-16,-2 6-26 16,-3 3-5-16,6 3-6 15,4 1 0-15,7 4 6 16,3-2 7-16,11-4 18 15,2 0 15-15,0-8 25 16,-3-4 13-16,-4-7 32 16,-5-2 5-16,-1-6-7 15,-1-4-6-15,-7 2-33 16,-9-2-13-16,-7 7-22 16,2 3-9-16,-2 8-14 15,2 4-1-15,2 5-4 16,5 0 0-16,7 0 0 0,3-1 1 15,10-3 3-15,-4-2 1 16,1 0 2-16,-3-4 0 16,1 0-228-16</inkml:trace>
  <inkml:trace contextRef="#ctx0" brushRef="#br0" timeOffset="9746.5458">10434 10489 948 0,'-6'-1'389'0,"-8"6"-238"15,-4 13-68 1,-5 22-72-16,-5 13-2 16,3 21-7-16,-3 11 1 15,4 3 0-15,6-3 1 16,5-16 1-16,6-12 1 15,6-24 2-15,1-11 2 16,1-17 11-16,5-6 9 0,4-18 24 16,4-7 3-1,5-22 1-15,3-13-8 16,4-19-19-16,-1-2-6 16,0 7-15-16,0 11-5 0,-10 26 6 15,-6 9 4-15,-9 19 5 16,-5 7-4-16,1 13-15 15,2 10-6-15,9 12-3 16,8 7 2-16,15 4 6 16,9 3-3-16,11 6 2 15,5 0 1-15,-7-5 0 0,-10-6 3 16,-16-12 1-16,-12-5-1 16,-11-4 1-16,-6 1 0 0,-13 0 0 31,-10-3-1-31,-17 0-2 15,-11 0-1-15,-3-9 3 0,6-7 4 0,12-10 4 16,6-8-2 0,15-7-26-16,10 2-50 0,5 6-111 31,13 3-80-31</inkml:trace>
  <inkml:trace contextRef="#ctx0" brushRef="#br0" timeOffset="10062.7249">10867 10836 949 0,'9'1'393'0,"11"1"-224"0,1 24-108 15,-3 6-19-15,1 15-15 16,-5 0-1-16,-8-4 0 15,0-3-2-15,-6-14 0 16,-3-1-2-16,-2-14 1 16,2-5 3-16,-2-6 14 15,1-8 39-15,1-5 26 16,3-13 2-16,7-7-10 16,5-3-43-16,15-5-35 15,8 4-8-15,8 6-10 16,4 6-1-16,-7 20-1 15,-5 6 1-15</inkml:trace>
  <inkml:trace contextRef="#ctx0" brushRef="#br0" timeOffset="10687.6949">10740 10599 838 0,'7'-5'363'15,"7"-2"-186"-15,22 1-87 16,17 6-27-16,18 1-11 15,12 3-6-15,2 1-10 16,-9 1-4-16,-16-2-10 16,-14-2-3-16,-21-2-3 15,-10-1 7-15,-17-3 2 16,-4-1-2-16,-12-9-3 16,-3-1-8-16,7-1-8 15,-1 2-4-15,12 5-13 16,4 5-6-16,3 8-4 0,7 4 2 15,3 9 15-15,-1 1 9 16,-5 3 29-16,-4 1 18 16,-10-1 38-16,-10-2 8 15,-6-4-9-15,-3-4-16 16,2-8-42-16,9-1-551 16</inkml:trace>
  <inkml:trace contextRef="#ctx0" brushRef="#br0" timeOffset="12876.5405">11944 10807 729 0,'8'0'340'0,"8"0"-138"15,19 2-65-15,12 3-17 16,10 1-32-16,0-1-25 16,-5 0-31-16,-3-1-9 15,-2-4-36-15,0 0-77 16,-2-5-269-16</inkml:trace>
  <inkml:trace contextRef="#ctx0" brushRef="#br0" timeOffset="13048.3679">12047 11004 1014 0,'15'0'430'0,"27"0"-219"16,9 2 5-16,9-2-58 15,2 4-30-15,-6 1-73 16,-3 1-23-16,-11 2-207 15</inkml:trace>
  <inkml:trace contextRef="#ctx0" brushRef="#br0" timeOffset="13580.0645">13298 10323 763 0,'-11'-13'342'0,"-21"-8"-185"0,-12 12-45 15,-16 38-89-15,-10 23-17 16,-2 41-6 0,5 20 1-16,29 24 8 0,20 3-1 15,31-11-2 1,17-9-1-16,18-32 1 0,7-17-2 15,9-19-3 1,0-9-3-16,11-31-283 0</inkml:trace>
  <inkml:trace contextRef="#ctx0" brushRef="#br0" timeOffset="20174.381">13921 10608 910 0,'-6'-4'231'16,"0"1"-35"-16,-11 3-70 16,-10-4-35-16,-9 5-51 15,-1 4-12-15,-1-5-12 16,5-1-2-16,6-6-3 16,5 0-4-16,4 2-7 0,3 1 0 15,6 4-8-15,-3 0-2 16,6 8-13-16,0 2-2 15,-2 5 8-15,4 6 6 16,2 2 14-16,-4 3 6 16,5-2-1-16,2-3-1 15,1-6 0-15,6-4 4 16,2-10 7-16,2-5 2 0,6-4 1 16,6-1-6-16,5 8-14 15,5 6-2 1,11 15-4-16,1 12 3 15,-3 9 4-15,-5 6 5 0,-27-3 7 16,-13 1 9-16,-22-9 13 16,-13-6 1-16,-9-11 8 15,-5-11-3-15,6-13-6 16,5-10-6-16,5-9-23 16,11 2-20-16,12 5-65 15,10 2-27-15,17 12-55 0,12-3-76 16</inkml:trace>
  <inkml:trace contextRef="#ctx0" brushRef="#br0" timeOffset="20434.3772">14253 10835 1069 0,'-2'2'408'16,"1"9"-298"-16,-10 7-45 0,1 13-51 15,2 5-3-15,5 3-8 16,7 2-2-16,12-10 3 16,5-6 4-1,9-10 4-15,-1-6 4 0,-5-8 4 16,-6-1-72-1</inkml:trace>
  <inkml:trace contextRef="#ctx0" brushRef="#br0" timeOffset="20610.7807">14312 10680 975 0,'2'-1'441'15,"2"-7"-199"-15,-3 3-47 16,0 2-89-16,-1-2-34 0,0 5-100 16,0 0-159-16</inkml:trace>
  <inkml:trace contextRef="#ctx0" brushRef="#br0" timeOffset="20968.16">14137 10506 722 0,'12'-1'325'0,"12"1"-143"0,17 0-73 16,10 3-16-16,18-1-27 15,5-2-22-15,-2 3-19 16,-7-3-3-16,-22 0-2 16,-8 0 2-16,-23-5 5 15,-11 0-7-15,-10-3-5 16,-7-4-4-16,-3-1-9 16,3 0 4-16,11 4-6 15,4 4-8-15,12 9 1 16,4 8 2-16,2 6 12 15,-2 4 8-15,-7-1 1 16,-3 0-1-16,-4-4-2 16,-1-3-43-16</inkml:trace>
  <inkml:trace contextRef="#ctx0" brushRef="#br0" timeOffset="21408.2909">14937 10784 416 0,'0'-1'304'16,"0"-3"50"-1,0 1-29-15,0 2-82 0,0 0-32 0,-1-1-70 16,1 1-38-16,0 0-41 15,0 0-29 1,0 0-36-16,0 1-11 16,1 6-5-16,5 25 2 15,12 79 6-15,-9-40 6 16,5-8-35-16,0-6-50 16,0-20-73-16,-4-11-41 0,-5-10-109 15</inkml:trace>
  <inkml:trace contextRef="#ctx0" brushRef="#br0" timeOffset="21558.3685">14789 10935 917 0,'4'0'424'0,"13"3"-173"16,12 0-54-16,26-2-70 15,11 7-35-15,3 1-51 0,-1 0-16 16,-11 4-113-1,-1 1-214-15</inkml:trace>
  <inkml:trace contextRef="#ctx0" brushRef="#br0" timeOffset="21910.4949">15542 10783 958 0,'-8'-21'428'0,"-5"-20"-204"15,13 7-56-15,20 11-56 0,9 0-21 16,17 13-33-16,6 4-7 16,10 8-21-16,1 11-14 15,-12 8-11-15,-13 2-5 16,-35 8-9-16,-20 7-8 15,-34 11-13-15,-13 10-9 16,-3 6-15-16,10-6 0 0,20-11 11 16,14-10 9-1,19-15 23-15,10-1 5 0,17-12 4 16,14 3 1-16,19-5 4 16,7-2 3-16,2-2 2 15,-6-1-43-15</inkml:trace>
  <inkml:trace contextRef="#ctx0" brushRef="#br0" timeOffset="22109.3704">16134 10893 1117 0,'-3'-12'517'0,"1"-14"-219"0,-5 5-77 15,5 2-106-15,1 5-40 16,1 5-58-16,3 3-25 16,2 9-169-16,2 1-171 15</inkml:trace>
  <inkml:trace contextRef="#ctx0" brushRef="#br0" timeOffset="22306.2465">16170 11070 636 0,'3'18'288'16,"4"30"-117"-16,1 5-57 0,2 11-29 16,-9 8 0-16,-5-1 18 15,-9-5 8-15,-8-17-6 16,2-12-8-16,-6-19-31 16,-1-13-5-16,-1-13-8 15,0-8-12-15,4-12-53 16,5-4-68-16,13-9-328 15</inkml:trace>
  <inkml:trace contextRef="#ctx0" brushRef="#br0" timeOffset="22764.5992">15989 10518 691 0,'4'0'300'0,"9"1"-121"15,4 3-52-15,16 2-36 16,10 3 0-16,17-2-35 16,8 3-23-16,7 1-18 15,-6-5-2-15,-19 0-3 0,-13-4-11 16,-28-4-66-16,-10-8-23 0,-21-2-7 31,-6-2 11-31,-2-5 67 0,2 8 28 16,11 4 25-16,8 0 6 15,13 10 13 1,9 4 5-16,10 7 11 0,1 5 10 16,-2 3 8-16,-6-3-1 15,-11-2-16-15,-4-2-13 16,-3-3 2 0,-3-2-146-16</inkml:trace>
  <inkml:trace contextRef="#ctx0" brushRef="#br0" timeOffset="23094.6216">16613 10477 715 0,'15'9'418'16,"12"10"18"-16,20 20-291 16,9 14-4-16,3 21-43 15,-12 8-25-15,-22 17-35 16,-17-5-12-16,-32-9-14 15,-14-9-3-15,-16-22 0 0,1-5 1 16,14-13-125-16,5-7-149 16</inkml:trace>
  <inkml:trace contextRef="#ctx0" brushRef="#br0" timeOffset="23984.8092">17314 10935 605 0,'-4'1'282'0,"-8"5"-117"16,0 3-69-16,3 8-71 0,5 3-8 31,9-2 11-31,9-3 11 0,10-9 47 16,3-5 28-16,-4-5 28 0,-3-2 7 16,-13-3-14-1,-7-5-20-15,-10-2-44 16,-8-4-23-16,-9 3-32 0,0 6-14 15,4 11-12 1,3 2-4-16,13 9-3 16,5 1 2-16,9 3 6 15,7 1 3-15,10-2 6 16,6-2 4-16,3-8 19 0,1-1 9 16,-11-7 29-1,-6-3 11-15,-15-5 0 16,-3 0-6-16,-13 3-27 15,-3 4-15-15,-7 5-16 16,2 4-5-16,5 3-7 16,8 0-8-16,18-7-85 15,10 0-88-15</inkml:trace>
  <inkml:trace contextRef="#ctx0" brushRef="#br0" timeOffset="24342.2413">18097 10469 796 0,'-45'30'345'0,"-30"24"-173"16,-3 27-99-16,4 19-15 15,31 25-19 1,19 1-3-16,47-4-4 0,22-15-2 15,31-26 5 1,7-10 2-16,6-29-2 16,-3-11 6-16</inkml:trace>
  <inkml:trace contextRef="#ctx0" brushRef="#br0" timeOffset="25924.4418">18227 11043 567 0,'-4'-15'361'0,"-4"-8"11"0,10-9-203 16,9-5-34-16,18 0-45 15,12 0-6-15,14 19-28 16,8 13-7-16,2 28-13 16,-3 13-17-16,-17 14-7 15,-18 3 0-15,-32-1 1 16,-19-2 0-16,-24 2-6 15,-3-5-6-15,-7-10-5 16,4-8-2-16,12-18 6 16,10-8 7-16,23-9-5 15,9-4 9-15,22-2 17 0,10 1 3 16,13 7 14 0,2 3-9-16,-3 2-19 0,3 6-5 15,-5 2-136-15,-2 2-232 16</inkml:trace>
  <inkml:trace contextRef="#ctx0" brushRef="#br0" timeOffset="26169.1717">18953 11029 1035 0,'-2'-4'486'0,"-2"-4"-197"15,1 8-153-15,1 0-44 16,1 10-59-16,-4 6-21 0,1 6-12 16,0 5 0-1,4 5-2-15,6 1 0 0,8 0-1 16,3-6-1-16,1-7 0 16,3-6 1-1,-3-10 8-15,-4-4-45 16,0-3-179-16</inkml:trace>
  <inkml:trace contextRef="#ctx0" brushRef="#br0" timeOffset="26317.6149">18907 10848 1267 0,'-1'-2'464'0,"2"-2"-385"15,3 4-60-15,-4 0-190 16</inkml:trace>
  <inkml:trace contextRef="#ctx0" brushRef="#br0" timeOffset="26641.9548">18728 10666 981 0,'15'-1'358'16,"24"0"-271"-16,10 2-19 15,19 1-7-15,5 3-7 0,2-1-30 16,-2-4-4-16,-14-2-5 16,-8-3-4-16,-21-1-11 15,-10-1-17-15,-21-3-13 16,-9-4 1-16,-8 1 9 15,1 3 18-15,3 2 25 16,5 6 2-16,9 9 13 16,4 4 4-16,4 6 0 15,0 5 4-15,-8-1-7 16,-1 1-6-16,-8-2-14 16,1 0-68-16</inkml:trace>
  <inkml:trace contextRef="#ctx0" brushRef="#br0" timeOffset="26868.8305">19663 10753 1244 0,'-4'-7'518'15,"1"-5"-293"-15,0 11-70 0,3 14-87 16,4 11-15-16,2 23-39 15,-1 8-2-15,2 11-5 16,-1 0-1-16,0-13-4 16,-2-6-2-16,-4-15-148 15,-2-7-94-15</inkml:trace>
  <inkml:trace contextRef="#ctx0" brushRef="#br0" timeOffset="27010.1052">19432 11029 1721 0,'5'-2'82'0,"7"1"-3"16,17 0 65-16,24 2-52 0,9 4-29 15,18 2-36-15,-2-2 3 16,-3 0-151 0</inkml:trace>
  <inkml:trace contextRef="#ctx0" brushRef="#br0" timeOffset="27391.1334">20111 10736 1007 0,'8'-13'454'0,"7"-7"-166"0,27 1-166 0,13 8-23 15,12 11-7-15,-2 0-11 16,-10 13-46-16,-16 1-11 16,-18-3-13-1,-6 2-5-15,-11-3-7 16,-4 2-2-16,-8 1-1 0,-8-3-1 16,6 3-7-16,8-1-7 0,14 4-9 31,12 4-1-31,12 8 10 15,5 9 6-15,-4 6 7 16,-7 4-2-16,-29 1-9 16,-14-3-5-16,-34-6-10 15,-8-2 0-15,-2-15-8 16,-1-12-31-16,18-12-104 16,7-8-48-16</inkml:trace>
  <inkml:trace contextRef="#ctx0" brushRef="#br0" timeOffset="27606.9096">20962 10835 1301 0,'0'-3'557'0,"-3"-2"-315"16,1 2-94-16,2 3-110 16,-1 0-23-16,1 0-249 15</inkml:trace>
  <inkml:trace contextRef="#ctx0" brushRef="#br0" timeOffset="27830.2885">20966 11119 538 0,'0'22'271'0,"2"35"-76"15,0 9-19-15,-1 19-26 0,-2-1-14 16,-10-3-31-16,-8-13-24 16,-5-24-26-16,-9-13-7 15,-9-23 2 1,-3-8 1-16,-5-21-22 0,8-6-44 15,12-13-140 1,15-3-108-16</inkml:trace>
  <inkml:trace contextRef="#ctx0" brushRef="#br0" timeOffset="28259.8978">20683 10595 854 0,'0'-1'387'15,"1"-3"-191"1,15 2-58-16,26 2-68 0,13 0-29 15,19 2-21-15,2 3-8 16,3 5-6 0,-4 1-1-16,-15-1 0 0,-10-3 0 0,-27-5-4 15,-13 2-2 1,-18-2-11 0,-9-3-4-16,-7-4 2 0,-2-1 4 0,6-7 11 31,5 1 7-31,9-1-8 0,6 3-10 0,14 4-3 15,8 4 7 1,10 8 21-16,0 2 16 16,-3 9 21-16,-12-4 2 15,-14-3-3-15,-5-1-5 0,-11-5-43 16,1 6-91 0</inkml:trace>
  <inkml:trace contextRef="#ctx0" brushRef="#br0" timeOffset="28489.6108">21547 10601 873 0,'19'9'469'16,"12"5"-119"-16,22 24-110 15,8 18-33-15,5 36-55 0,-5 13-30 16,-25 7-60-16,-19-3-15 15,-45-21-11 1,-24-6 3-16,-33-16 3 16,-8-14 0-16,12-27-7 15,17-11 42-15,30-14-471 16</inkml:trace>
  <inkml:trace contextRef="#ctx0" brushRef="#br0" timeOffset="36052.2458">17125 2795 363 0,'2'-9'241'0,"3"-6"46"16,-2 2-14-16,1 7-32 15,-4 1-29-15,-7 6-85 16,1 10-39-16,-2 18-50 16,-6 11-11-16,4 15-8 0,4 2 0 15,6-4 0-15,11-8 0 16,9-14 1-16,2-5 1 16,2-12-2-16,-1-6-3 15,-11-10-67-15,-3-7-121 16</inkml:trace>
  <inkml:trace contextRef="#ctx0" brushRef="#br0" timeOffset="36353.4173">17073 2571 675 0,'1'-2'393'0,"2"-4"-81"15,1 4-90-15,-4 0-35 0,0 2-85 16,0 0-39-16,0 0-117 16,0 0-122-16</inkml:trace>
  <inkml:trace contextRef="#ctx0" brushRef="#br0" timeOffset="37057.4708">17630 2914 340 0,'-3'-3'231'16,"-1"-3"8"-16,1-1-40 15,-3-3-57-15,4 3-28 16,-3 4-35-16,-5 0-16 15,5 4-28-15,0 3-11 16,2 4-15-16,4 1-2 16,4 2 2-16,5 1 3 15,2-5 11-15,4-2 7 16,-5-1 36-16,-6-6 26 16,-3 0 20-16,-8-6 1 0,-10-3-35 15,5 6-28-15,-5 1-34 16,6 4-37-16,17 6-276 15</inkml:trace>
  <inkml:trace contextRef="#ctx0" brushRef="#br0" timeOffset="37409.6503">17919 2821 694 0,'3'-6'378'0,"2"-8"-81"0,-2 3-81 16,-3 6-107-16,-1 5-38 15,-6 10-49-15,0 7-11 16,-4 16-7-16,1 5-1 16,5 13-1-16,5-3 0 15,8-5 3-15,11-6 3 16,5-15 6-16,6-7 2 16,-3-15 3-16,-5-2 0 0,-6-15-43 15,-5-1-101 1</inkml:trace>
  <inkml:trace contextRef="#ctx0" brushRef="#br0" timeOffset="37954.2248">16973 2404 566 0,'-4'-1'289'0,"1"1"-88"16,3 0-60-16,0 0-73 15,2 0-21-15,28 4-21 0,47 9 3 16,-20-6 0 0,2 1-3-16,0-4-7 15,-3 2-2-15,-20-5 0 0,-11 1 2 16,-17-4 13 0,-8-3 9-16,-10-10 22 0,-2-2 7 15,-3-3 1-15,3-1-11 16,5 13-43-16,2 6-17 15,5 18-45-15,2 10-79 16</inkml:trace>
  <inkml:trace contextRef="#ctx0" brushRef="#br0" timeOffset="38464.3561">17818 2534 614 0,'-6'-1'356'16,"-3"-4"-46"-16,2-1-81 15,9 6-116 1,11-1-40-16,15 0-55 0,11 5-6 15,9-4 2-15,4 2 0 16,4 1-3-16,-7-3-2 16,-10-2-1-1,-6-4-1-15,-18-3 4 16,-7-2 0-16,-12-4-1 0,-3 2-2 16,-2 3-8-16,0 4 0 15,4 10 3-15,1 4 5 16,-1 11 13-16,1-1 1 15,4 5-1-15,3-2-4 16,7-2-17-16,7-1-107 16</inkml:trace>
  <inkml:trace contextRef="#ctx0" brushRef="#br0" timeOffset="38749.3323">18529 2786 750 0,'3'0'378'0,"3"-2"-74"15,19 2-201-15,10 2-40 16,22-2-22-16,4 3-11 16,7-2-16-16,-8-1-5 15,-15 2-95-15,-7-1-147 16</inkml:trace>
  <inkml:trace contextRef="#ctx0" brushRef="#br0" timeOffset="38943.9192">18616 2958 840 0,'9'4'423'16,"7"3"-157"-16,17 3-61 15,8-5-30-15,12 0-69 0,2-3-32 16,-1-8-48-1,-1 0-62-15</inkml:trace>
  <inkml:trace contextRef="#ctx0" brushRef="#br0" timeOffset="39242.112">19420 2639 1183 0,'-4'-5'521'0,"0"-3"-271"16,3 4-128-16,3 2-121 0,8 4-107 15</inkml:trace>
  <inkml:trace contextRef="#ctx0" brushRef="#br0" timeOffset="39481.8937">19467 2852 850 0,'-2'17'372'0,"4"20"-197"16,3 7-41-16,-5 9-62 15,4 3-22-15,-7 4-16 0,-5-3 11 16,0 0 19-1,-8-5 9-15,-2-13-4 0,-5-5-14 16,-8-19-17-16,2-8-6 16,1-19-4-16,5-10-11 15,11-12-89-15,7-6-81 16</inkml:trace>
  <inkml:trace contextRef="#ctx0" brushRef="#br0" timeOffset="39892.8242">19239 2451 629 0,'-2'-7'331'16,"-4"-8"-79"-16,10 5-130 0,5 2-44 15,16 4-40-15,9 4-15 16,20 7-11-16,2 3 5 16,2 3 1-16,-6-1-1 15,-12-5 0-15,-9-4-1 16,-14-4-13-16,-8-4-22 15,-17-6-25-15,-3-5-4 16,-1-4 7-16,1 2 21 16,8 4 22-16,-1 7 10 0,4 11 10 15,0 8 8-15,0 11-1 16,0 1-6-16,0 4-8 16,6-2-9-16</inkml:trace>
  <inkml:trace contextRef="#ctx0" brushRef="#br0" timeOffset="40172.0141">19875 2973 1085 0,'4'0'486'16,"1"-2"-235"-16,1-2-72 0,-1 3-86 16,-2 1-35-16,0 3-35 15,-3-3-71 1</inkml:trace>
  <inkml:trace contextRef="#ctx0" brushRef="#br0" timeOffset="40436.8893">20124 2750 1064 0,'0'-3'478'0,"2"-4"-223"16,0 0-83-16,4 4-89 0,1 0-33 0,-1 3-42 15,1 0-4 1,-5 3-163-16,1 4-161 0</inkml:trace>
  <inkml:trace contextRef="#ctx0" brushRef="#br0" timeOffset="40695.2122">20176 2924 1138 0,'-5'7'459'15,"-4"9"-293"-15,2 6-65 16,6 8-63-16,1 4-12 16,1 15-20-16,2 4-3 15,-4 10-3-15,-5 4-2 16,-12-9 1-16,-6-8 1 16,-11-16 1-16,-2-12 3 0,0-17 4 15,4-6 2-15,4-21-20 16,8-5-38-16,17-11-111 15,4-6-78-15</inkml:trace>
  <inkml:trace contextRef="#ctx0" brushRef="#br0" timeOffset="41114.3325">20003 2488 497 0,'0'-6'329'15,"-4"-7"20"-15,8 3-141 16,15 5-90-16,4 0-31 0,25 4-33 15,6-2-8-15,10 4-14 16,0 4-5 0,-12-2-8-16,-7 4-5 0,-20-1-5 15,-7-4-2 1,-10 1-12-16,-6-6-8 0,-6-3-11 16,-2 1 0-16,3-4 11 15,-1-3 5-15,4 2 8 16,2-1 0-16,0 8 12 0,4 6 3 15,-3 7 11-15,-5 1 6 16,-2 10 1-16,-5-1 0 16,-4 1-6-16,4 0 33 15</inkml:trace>
  <inkml:trace contextRef="#ctx0" brushRef="#br0" timeOffset="41665.435">20679 2891 627 0,'4'0'296'0,"11"3"-107"15,11 1-97-15,28 3-71 0,5-2-3 16,16 2-8-16,4-3 1 16,-6-5-71-16,1-1-162 15</inkml:trace>
  <inkml:trace contextRef="#ctx0" brushRef="#br0" timeOffset="41845.552">20858 3062 755 0,'9'0'364'0,"6"0"-116"16,5 0-113-16,4 2-20 15,7 2-45-15,11 3-27 16,11-5-69-16,9-4-178 16</inkml:trace>
  <inkml:trace contextRef="#ctx0" brushRef="#br0" timeOffset="42262.0856">21568 2943 757 0,'-1'-15'393'0,"-1"-23"-104"15,3-3-61-15,5-2-77 16,2 2-25-16,-3 3-31 16,-2 3-14-16,-4 12-30 15,-3 8-20-15,-2 14-37 16,0 5-9-16,0 18-5 15,2 7 4-15,7 18 10 16,8 8 3-16,6 9 3 16,3 4 0-16,-2-9 1 15,-3-7 0-15,-8-13-1 16,-7-10-1-16,-8-4-5 16,-9 1-1-16,-11-10 1 15,-5-2 2-15,1-10 8 16,2-4 4-16,11-1 5 15,9-2-4-15,10-1-3 16,10-1 1-16,17 2 4 0,6-2 4 16,11 4 3-16,2-1 3 15,2 0 3-15,-3 0 4 16,-7-2-1-16,-8 0 19 16</inkml:trace>
  <inkml:trace contextRef="#ctx0" brushRef="#br0" timeOffset="43206.069">17026 3970 737 0,'0'0'377'0,"0"-2"-144"16,-5 2-68-16,4 0-101 15,-6 17-27-15,-19 49-10 16,16-21-2-16,8-2-7 16,2-4-4-16,16-8 7 15,5-7 6-15,14-11 12 16,0-11 2-16,-2-6-1 15,-3-7 0-15,-19-7-69 16,-3 1-94-16</inkml:trace>
  <inkml:trace contextRef="#ctx0" brushRef="#br0" timeOffset="43391.153">17050 3786 548 0,'0'-5'335'16,"2"-6"-50"-16,6 2-62 0,-1 2-114 15,6 1-43-15,1 6-40 16,-1 1-6-16,2 6-396 16</inkml:trace>
  <inkml:trace contextRef="#ctx0" brushRef="#br0" timeOffset="43836.4321">17496 4088 540 0,'-1'-1'287'0,"1"-4"-66"15,0 2-62 1,0 2-72-16,0 0-29 15,-1-1-45-15,0 1-9 0,0 0-12 16,0 1-2-16,-1 0-4 16,1 0 3-1,0 0 9-15,0 5 6 16,1-5 29-16,0 0 22 0,9 3 48 0,4-2 15 16,19-5 2-1,-32-4-16-15,-8 5-48 16,-8 0-20-16,0 4-22 15,2 2-7-15,5 1-5 16,6-2 3-16,11 3-211 16</inkml:trace>
  <inkml:trace contextRef="#ctx0" brushRef="#br0" timeOffset="44130.3409">17885 3935 796 0,'1'-7'472'16,"-1"-7"-67"-16,-1 4-162 31,-5 5-171-31,-1 4-42 0,1 7-76 16,3 2-104-16</inkml:trace>
  <inkml:trace contextRef="#ctx0" brushRef="#br0" timeOffset="44346.2045">17876 4080 787 0,'0'10'335'0,"5"17"-186"16,7 6-52-16,7 15-49 16,-1 7-15-16,-10 12-15 15,-6 5 0-15,-17-12 34 16,-7-7 4-16,-10-21 11 0,-4-14 4 15,-4-12-21-15,1-12-5 16,8-18-51 0,3-13-49-16,15-25-188 15</inkml:trace>
  <inkml:trace contextRef="#ctx0" brushRef="#br0" timeOffset="44820.0844">16971 3604 316 0,'-4'-4'168'0,"-2"0"-49"0,-1 0-55 16,4 4-56-16,-2 1-9 16,3-1-1-1,2 0 8-15,0 0 27 16,8 2 12-16,22 2 12 0,52 5-4 15,-23-10-15 1,9 1-10-16,2 0-9 0,-3 0-1 0,-15 1 1 16,-14 2 3-1,-22-4 13-15,-7 1 2 16,-12-6 0-16,-8 0-2 16,-1 0-8-16,-3-6 12 0,3 1 12 15,6 1-2-15,6 9-17 0,5 1-23 31,7 8-15-31,1 1-124 16</inkml:trace>
  <inkml:trace contextRef="#ctx0" brushRef="#br0" timeOffset="45239.9553">17783 3693 471 0,'-2'-3'283'16,"1"2"-46"-16,0 0-95 15,1 0-36-15,2 0-60 16,28-2-16-16,48 1-2 0,-26 3 2 15,0 2 2-15,-6-3-2 16,-11 0-2-16,-11-2 0 16,-11-2 7-16,-6-1 2 15,-12-4-6-15,-4 2-5 16,-5-2-13-16,-4-3-3 16,0 0-4-16,6-1-3 15,6 5-16-15,6 4-9 16,10 6-12-16,2 3-4 15,5 7 21-15,0 1 15 16,-2 4 28-16,-5 0 11 0,-10 0 7 16,-3 0-5-16,-6-5 19 15,8 0-101-15</inkml:trace>
  <inkml:trace contextRef="#ctx0" brushRef="#br0" timeOffset="45548.0991">18677 3988 963 0,'15'0'382'16,"25"0"-264"-16,9 2-31 0,6 3-45 16,-1-3-16-16,-10 3-13 15,-8 4-31-15,-18-5-211 0</inkml:trace>
  <inkml:trace contextRef="#ctx0" brushRef="#br0" timeOffset="45739.6043">18688 4139 1013 0,'1'0'433'15,"13"2"-207"-15,13-2-17 16,25 1-29-16,11-1-33 15,2-6-70-15,-3 4-27 16,-12 2-76-16,-11 0 51 16</inkml:trace>
  <inkml:trace contextRef="#ctx0" brushRef="#br0" timeOffset="49560.5406">19877 3987 325 0,'-10'-5'221'0,"-17"0"26"0,-2-2-19 16,-9 6-60-16,-2 2-32 15,1 9-74-15,2 5-35 16,9 8-45-16,10 8-13 15,12 14-3-15,12 7 4 16,21 7 20-16,10-1 8 16,25-9 13-16,10-10 5 15,6-17 11-15,1-16 36 16,-12-17 79-16,-16-13 28 0,-19-16 38 16,-17-5-23-16,-29-9-75 15,-15-3-32-15,-20 5-62 16,-8 3-23-16,-4 17-40 15,5 8-72-15,11 16-371 16</inkml:trace>
  <inkml:trace contextRef="#ctx0" brushRef="#br0" timeOffset="49723.5238">20005 4063 391 0,'5'1'283'0,"-1"0"-7"15,-15 11-122-15,-12 6-40 16,-35 26-55-16,-16 15-2 16</inkml:trace>
  <inkml:trace contextRef="#ctx0" brushRef="#br0" timeOffset="55973.1428">7797 12326 457 0,'6'4'195'15,"11"2"-67"-15,9 1-33 16,27 0 12-16,8-4-13 0,17-2-38 15,5-1-16 1,-11-1-3-16,-10-1-109 16</inkml:trace>
  <inkml:trace contextRef="#ctx0" brushRef="#br0" timeOffset="56152.4107">7827 12557 734 0,'5'5'362'0,"25"2"-122"0,7-4-19 15,26-4-31-15,14-3-51 16,1 1-71-16,-5 1-16 16,-23 1-61-16,-12-2-98 15</inkml:trace>
  <inkml:trace contextRef="#ctx0" brushRef="#br0" timeOffset="57057.6947">8823 12532 678 0,'9'-8'313'0,"15"-18"-120"0,4 1-2 15,3-12-25-15,-1-6-27 0,-7 0-45 16,-3 0-15-16,-7 4-15 15,-6 5-5-15,-10 10-14 16,-1 3-9-16,-4 20-35 16,0 7-8-16,0 23-9 15,5 17 1-15,7 23 15 16,3 9 2-16,6-2 3 16,1-7 0-1,1-22 5-15,4-11 0 0,0-13-1 16,2-6-79-1,-1-11-329-15</inkml:trace>
  <inkml:trace contextRef="#ctx0" brushRef="#br0" timeOffset="57393.1722">9510 12370 904 0,'-16'-19'440'15,"-11"-16"-183"-15,-3 5-108 0,0 7-40 16,4 14-75 0,3 7-26-16,5 17-28 15,-3 10-4-15,0 18 6 16,9 13 2-16,1 4 9 16,15 5 2-16,15-10 0 15,2-12 5-15,22-11 3 16,4-13 3-16,16-14 5 15,6-5 4-15,-3-16 23 16,-7-4 18-16,-24-9 53 16,-17-10 10-16,-25-6-11 15,-18 0-37-15,-25 0-59 0,-6 11-17 16,-1 17-28-16,5 2-49 16,23 15-425-16</inkml:trace>
  <inkml:trace contextRef="#ctx0" brushRef="#br0" timeOffset="57761.7871">10101 12513 712 0,'0'1'356'0,"-4"4"-98"0,1 4-135 0,-7 11-88 15,2 3-3-15,1 8-7 16,5 1-5 0,8-3-4-16,7-2 1 0,11-11 7 15,2-7 4 1,1-8 6-16,-4-2-16 16</inkml:trace>
  <inkml:trace contextRef="#ctx0" brushRef="#br0" timeOffset="57941.0685">10082 12321 944 0,'4'-6'462'0,"1"-3"-157"0,2 3-186 0,0 2-42 16,0 3-81-1,2 1-134-15</inkml:trace>
  <inkml:trace contextRef="#ctx0" brushRef="#br0" timeOffset="58327.4097">9823 12110 1000 0,'7'5'44'0,"1"-2"-5"16,15 1 93-16,15-1-15 0,26-3 4 0,15 0-6 31,13 0-55-31,-2-3-14 16,-15-2-16-16,-9-1-7 15,-21 2-6-15,-12 4-5 16,-19 0-7-16,-11 2-1 16,-13-1 0-16,-5-1 4 15,-1-4 8-15,0-1 2 0,4-6-2 16,5 3-3-16,5-1-11 16,3 4-4-16,6 5 6 15,0 5 5-15,-2 6 15 16,-1 6 4-16,-4 2-5 15,0-2-5-15,6 2-51 16,2-4-90-16</inkml:trace>
  <inkml:trace contextRef="#ctx0" brushRef="#br0" timeOffset="58710.9311">10780 12507 696 0,'3'-2'348'0,"-5"-9"-103"16,2 3-41-16,-2-1-62 16,-4 0-24-16,-5 6-56 15,0 1-18-15,-3 5-31 16,0 6-10-16,6 3-5 16,3-2 0-16,7 3 3 0,1-5 8 15,10 2 24-15,-2-3 13 16,0-8 20-16,-2-1 3 15,-6-8-15-15,3 2-11 16,-4 0-132-16</inkml:trace>
  <inkml:trace contextRef="#ctx0" brushRef="#br0" timeOffset="59021.3323">11187 12424 752 0,'0'-3'454'15,"2"1"-20"-15,-1 7-296 16,-1-5-52-16,0 11-62 15,6 45-6-15,-2-18-12 16,-1-3-1-16,0 0 1 16,-3-7-3-16,8-6 3 0,4-6 1 15,9-5 0 1,4-4 1-16,-3-4-26 16,2 3-71-16</inkml:trace>
  <inkml:trace contextRef="#ctx0" brushRef="#br0" timeOffset="59248.0713">11145 12226 768 0,'1'-1'376'16,"6"-2"-145"-16,-2-1-59 15,3 2-93-15,1 2-35 0,-1 0-41 16,1 4-65-16</inkml:trace>
  <inkml:trace contextRef="#ctx0" brushRef="#br0" timeOffset="59724.6173">10890 12051 601 0,'0'0'277'16,"10"3"-79"-16,11 4-26 0,20 0-33 16,13 4 2-1,16-1-41-15,4-5-18 16,1 0-29-16,-2-1-12 15,-13-5-13-15,-5 0-4 0,-16-8-3 16,-13 4-2 0,-22-1-19-16,-8-3-11 15,-17-1-16-15,-2-3-3 16,2 1 8-16,4 1 6 0,10 9-2 16,7 4-3-16,7 6-2 15,4 7 5-15,6 2 35 16,-2 4 17-16,-2-1 30 15,-4 1 8-15,-11-1-7 16,-4-5-9-16,-5-4-12 0,-1 0-63 16</inkml:trace>
  <inkml:trace contextRef="#ctx0" brushRef="#br0" timeOffset="60638.4976">12048 12320 1036 0,'0'-4'440'16,"-4"4"-269"-16,0 9-59 0,-3 28-96 15,0 13-8-15,9 18 1 16,2-6 1 0,6-3 5-16,4-11-1 0,0-19-1 15,5-1-3 1,2-17-57-16,-4-4-64 16</inkml:trace>
  <inkml:trace contextRef="#ctx0" brushRef="#br0" timeOffset="60803.9784">11822 12608 810 0,'7'0'417'15,"8"1"-133"-15,26-1-77 16,18 0 4-16,25-2-49 16,-1-2-32-16,-12 1-45 15,-15 0-27-15,-20 3-34 16,-4 2-76-16</inkml:trace>
  <inkml:trace contextRef="#ctx0" brushRef="#br0" timeOffset="63383.3823">12825 12589 602 0,'8'-5'310'16,"9"-8"-95"-16,6-7-63 16,3-6-23-16,5-8-47 15,-1-3-24-15,-8-4-26 16,-2 1-1-16,-10 2 5 16,-5 4 5-16,-2 11 0 15,-3 9-7-15,0 15-39 16,-4 12-7-16,2 23-2 15,2 16 2-15,5 15 26 16,5 4 1-16,6-4 1 16,-2-8 1-16,2-14-1 15,2-8 0-15,3-13-1 16,2-9 0-16,5-12-124 16</inkml:trace>
  <inkml:trace contextRef="#ctx0" brushRef="#br0" timeOffset="63872.2073">13676 12333 830 0,'2'-8'360'16,"7"-6"-177"-16,-5 4-28 15,-11 4-57-15,-2 4-32 0,-13 1-54 16,-10 1-10 0,-9 0 1-16,-10 1 2 0,3-1 1 15,3 0-1-15,14-1-2 16,9 1-3-16,6 6-6 16,3 1-5-16,-1 10-11 0,1 4 1 15,0 9 11 1,-1 1 6-16,5 1 15 15,2-2 3-15,8-9-2 16,7-1 0-16,12-9 3 16,7-5 2-16,9-5-2 15,10-6-3-15,8 3-11 16,3 4-2-16,2 12-4 16,-11 3 1-16,-10 9 4 15,-9 1 0-15,-25-1 6 16,-4 5 3-16,-9-1 7 15,-9-3 4-15,-8-3 5 0,-2-10 1 16,-16-12 9-16,8-8 2 16,5-14-7-16,7-2-21 15,11-1-92-15,6 5-90 16</inkml:trace>
  <inkml:trace contextRef="#ctx0" brushRef="#br0" timeOffset="64183.8619">14200 12481 1083 0,'0'-6'483'15,"0"4"-241"1,-1 1-61-16,0 1-96 0,0 0-32 16,-4 15-41-16,-10 41-2 15,8-21-4-15,-2-3-1 16,10 6-4-16,3-4 1 16,4-8 0-1,4-3 2-15,6-10 5 16,0-6 2-16,1-7-17 15,-13-12-60-15</inkml:trace>
  <inkml:trace contextRef="#ctx0" brushRef="#br0" timeOffset="64365.9306">14146 12345 1072 0,'-1'-8'488'16,"-3"-6"-216"-16,4 6-169 16,5 3-54-16,3 5-78 15,5 4-128-15</inkml:trace>
  <inkml:trace contextRef="#ctx0" brushRef="#br0" timeOffset="64702.5674">14071 12115 762 0,'8'-4'338'0,"8"0"-138"15,17 3-73-15,5 2-10 16,20 5-16-16,8 0-28 15,2 0-37-15,2-1-10 16,-15-1-6-16,-12-2-2 16,-15-1 1-16,-7-2 3 15,-16-3 2-15,-5-2-2 16,-6-2-6-16,-5 3-7 16,1 1-14-16,1 0-6 15,4 5-8-15,4 4-2 16,2 6 7-16,1 6 3 15,3 2 11-15,0 3 6 0,-2 2-113 16</inkml:trace>
  <inkml:trace contextRef="#ctx0" brushRef="#br0" timeOffset="65113.7974">14832 12587 459 0,'-1'-2'296'0,"-1"-9"-6"0,-4 8-146 16,-5-2-31-16,1 5-59 15,-2 5-22 1,6 3-22-16,1 1-5 16,5 0-2-16,7-1 6 15,9-1 19-15,5 0 8 16,3-6 12-16,-1-1 4 0,-7-5 35 0,-5-3 8 0,-15 2-7 15,-10-1-7-15,-9 5-51 16,0-3-14-16,8 4-50 16,12 4-82-16</inkml:trace>
  <inkml:trace contextRef="#ctx0" brushRef="#br0" timeOffset="65353.0833">15283 12407 1191 0,'-4'-6'575'15,"2"3"-237"1,1 1-129-16,1 0-134 0,0 1-46 0,0 1-33 16,0 0-95-16</inkml:trace>
  <inkml:trace contextRef="#ctx0" brushRef="#br0" timeOffset="65594.8445">15313 12676 529 0,'-1'24'352'15,"-4"18"-30"-15,-3 13-122 16,-5 9-47-16,-12 4-41 16,2 0-5-16,-5-17 3 15,3-15 9-15,9-16-26 0,-4-11-8 16,5-7-28-16,1-4-15 15,0-10-12-15,3 0-10 16,0-6-125-16,7 1-86 16</inkml:trace>
  <inkml:trace contextRef="#ctx0" brushRef="#br0" timeOffset="66072.862">15033 12165 523 0,'-4'-3'272'16,"4"-2"-46"-16,7 4-57 16,10-1-27-16,11 4-5 15,16 2-8-15,10 2-5 16,20 5-25-16,4-3-22 16,4 1-42-16,-12-2-13 15,-19-4-11 1,-14-2-7-16,-17-3-46 15,-10-2-35-15,-10-6-70 0,-2-1-14 16,-13-4 38 0,-4-5 32-16,2 2 72 15,1 2 16-15,9 6 0 0,6 8-2 16,4 9 14-16,5 4 16 16,3 9 47-16,2 5 22 15,-4 4 20-15,-3 1 4 16,-6-1-14-16,-4-5-14 0,-7-5-32 15,-5-4-19 1</inkml:trace>
  <inkml:trace contextRef="#ctx0" brushRef="#br0" timeOffset="66587.4158">16041 12368 750 0,'-2'-3'395'16,"0"-3"-93"-16,-3 15-194 16,4 13-41-16,0 16-42 0,1 9-2 15,6 6 0-15,-1-2-5 16,3-5-2-16,2-4-1 15,1-10 1-15,0-4-35 16,0-12-290 0</inkml:trace>
  <inkml:trace contextRef="#ctx0" brushRef="#br0" timeOffset="66761.8677">15852 12614 1062 0,'16'-2'467'0,"28"2"-228"0,6-8-17 16,27 8-33-16,3 0-32 15,-5 0-57-15,1 1-28 16,-25-4-30-16,-7-2-100 16</inkml:trace>
  <inkml:trace contextRef="#ctx0" brushRef="#br0" timeOffset="69934.6341">16854 12196 794 0,'4'-10'407'15,"0"-9"-154"-15,-5 10-99 16,-5 9-39-16,-9 16-71 16,-3 11-18-16,-5 20-7 15,3 12 1-15,11 7-3 16,8-4 0-16,16-9-6 16,11-13-3-16,16-16 5 15,4-6 0-15,4-15 2 16,-6-3 0-16,-12-11-86 15,-7-9-85-15</inkml:trace>
  <inkml:trace contextRef="#ctx0" brushRef="#br0" timeOffset="70104.6702">17066 12234 529 0,'-2'6'288'16,"0"14"-48"-16,2 10-42 0,3 19-45 15,-1 8-16-15,2 6-18 16,0 5-28-16,0-11-25 15,2-4-14 1,5-11-31-16,-3-7-4 0,6-14-70 16,3-6-95-16</inkml:trace>
  <inkml:trace contextRef="#ctx0" brushRef="#br0" timeOffset="70318.2754">17514 12467 1329 0,'0'-2'568'15,"0"-6"-322"-15,-2 3-75 0,-1 4-114 16,-2 0-40-16,4 1-253 15</inkml:trace>
  <inkml:trace contextRef="#ctx0" brushRef="#br0" timeOffset="70534.1494">17492 12634 988 0,'0'8'427'0,"0"15"-248"15,3 7-32-15,2 19-53 16,-1 7-35-16,-4 10-12 16,-2 1-12-16,-8-14-3 15,-5-9 1-15,-11-20-6 16,0-7-2-16,-3-9-2 16,-3-8-23-16,4-9-115 15,3-7-108-15</inkml:trace>
  <inkml:trace contextRef="#ctx0" brushRef="#br0" timeOffset="70902.2778">17224 12143 703 0,'8'6'291'0,"14"2"-138"16,14-1-37-16,26 2 3 0,6-3-11 16,12-4-37-16,-1 2-15 15,-10-7-20-15,-7-2-9 16,-20-3-16-16,-12-5-8 15,-22-1-14 1,-8 4-2-16,-8 2-2 0,-3 2 1 0,-3 6 15 16,3 1 6-1,6 8 21-15,4 6 12 16,4 5 9-16,2 2-3 0,0-3-13 16,1-1-2-16,1-1-237 31</inkml:trace>
  <inkml:trace contextRef="#ctx0" brushRef="#br0" timeOffset="71277.5955">18053 12637 554 0,'2'-5'325'0,"-2"-3"-42"0,-2-2-109 16,-4 0-24-16,-3 1-35 15,1 3-17-15,0 6-41 16,1 0-17-16,0 10-33 15,4-1-9-15,3 0-6 16,4 1 2-16,9-3 10 16,0 3 8-16,-3-8 29 15,-2-2 25-15,-3-4 37 16,-2-5 4-16,-4 1-14 16,-2 1-27-16,-2-1-47 15,0 5-104-15</inkml:trace>
  <inkml:trace contextRef="#ctx0" brushRef="#br0" timeOffset="71603.7927">18532 12492 1157 0,'-4'0'510'0,"-1"7"-260"16,-3 4-98-16,6 14-91 16,-1 5-24-16,1 1-19 15,2 5-4-15,0-3-10 16,7-1-1-16,0-7-3 15,1-8 0-15,7-9 6 16,-4-3 1-16,1-6-2 16,-1-2-57-16,-1-5-196 15</inkml:trace>
  <inkml:trace contextRef="#ctx0" brushRef="#br0" timeOffset="71854.5766">18469 12258 925 0,'0'-4'508'0,"1"-4"-116"0,4 3-176 15,3 3-57-15,3 2-85 16,-3 0-30-16,2 3-67 16,4 1-103-16</inkml:trace>
  <inkml:trace contextRef="#ctx0" brushRef="#br0" timeOffset="72301.6744">18348 12051 586 0,'20'5'282'0,"26"3"-96"0,8 1-14 15,18 1-47-15,4-1-22 16,0 1-45-16,-2-3-19 16,-20-7-24-16,-13 0-5 0,-20-5-14 15,-9 0-14-15,-14 2-9 16,-7-7 1-16,-6-5 11 15,1 1 17 1,1-2 42-16,3 4 16 16,9 6 23-16,0 1 3 15,9 8 5-15,5 5-5 0,5 8-3 16,1 1 9-16,-4 7-9 16,-6-1-2-16,-13-2-13 0,-4 3-17 15,-4-9 2-15,-1 1-97 16</inkml:trace>
  <inkml:trace contextRef="#ctx0" brushRef="#br0" timeOffset="72695.4708">19492 12339 1190 0,'0'0'497'0,"-4"7"-302"16,-2 10-66-16,6 20-67 16,-3 9-17-16,8 11-9 15,3-4-5-15,1-5-6 16,1-5-8-16,4-13-19 15,1-2-91-15</inkml:trace>
  <inkml:trace contextRef="#ctx0" brushRef="#br0" timeOffset="72870.8569">19152 12578 560 0,'6'-4'343'16,"17"-1"38"-16,17-2-135 15,31 0-26-15,9 3-13 16,23 4-39-16,-5 1-31 16,-17 6-53-16,-4 0-28 15,-37-3-33-15,-12 0-85 16</inkml:trace>
  <inkml:trace contextRef="#ctx0" brushRef="#br0" timeOffset="73984.1625">20640 12237 853 0,'-31'-4'416'0,"-20"-1"-165"15,-5 15-105-15,-1 9-47 16,5 29-62-16,6 13-22 16,15 16-25-1,16 5-3-15,37-36-2 32,-12-23-3-32,2 0 2 0,51 55 3 0,23-23 12 0,4-19 10 15,-36-40 23 1,-12-7 19-16,-28-13 28 0,-15-3 4 0,-32-7-9 15,-18-2-16 1,-8 12-38-16,-3 2-13 16,15 15-16-16,12 7-41 15,17 6-298-15</inkml:trace>
  <inkml:trace contextRef="#ctx0" brushRef="#br0" timeOffset="74950.342">21206 12532 632 0,'0'-4'354'0,"0"2"-62"16,-4 1-54-16,2 1-86 15,-1 3-35-15,-11 27-35 16,-33 43-16-16,28-18-19 0,8 7-3 16,10 19-25-16,2-2-5 15,12 1-5-15,-1-13 0 16,-3-22 7-16,-2-6 6 16,-10-18 18-1,-7 0 11-15,-15-11 6 16,-7-8-3-16,-8-12-14 15,2-6-11-15,4-6-76 0,7-5-93 16</inkml:trace>
  <inkml:trace contextRef="#ctx0" brushRef="#br0" timeOffset="75328.3017">21180 12218 643 0,'1'-1'344'0,"1"-4"-101"16,4 5-94-16,-6 0-25 15,0 0-42-15,0 0-7 16,3 1-15-16,4 3-6 0,-2-3-8 16,-3-1-3-1,-2 0-15 1,0 0-7-16,0 0-15 15,0 0-7-15,0 0-6 0,0 0-71 16</inkml:trace>
  <inkml:trace contextRef="#ctx0" brushRef="#br0" timeOffset="75714.4791">20977 12106 740 0,'1'0'335'16,"5"0"-152"-16,9-2-71 15,11 1-12-15,23-1 14 16,14-2 7-16,21 1-21 15,0 3-15-15,-3 1-37 16,-15 2-14-16,-22 2-16 16,-12-5-2-16,-19 0-3 15,-7 0-1-15,-9-2-5 0,-7-5 0 16,-1-3-1 0,3 2-1-16,0-1-5 0,8 7-2 15,1 2-13-15,3 3 1 16,-4-3 13-1,0 0 7-15,5 13 19 16,15 34 1-16,-23-31 31 0,1 2-56 16</inkml:trace>
  <inkml:trace contextRef="#ctx0" brushRef="#br0" timeOffset="76245.4323">21840 12597 568 0,'6'-2'288'15,"8"0"-84"-15,0-1-23 16,-3-1-35-16,-3 4-13 0,-4-1-22 15,-8-2-14-15,-6 3-29 16,5 0-13 0,-4 3-24-16,1 1-8 15,6 7-21-15,-5 0-7 16,8 1-4-16,9-1 3 0,2-5 16 16,3-6 11-1,-2-3 22-15,-9-4 10 0,1-3 12 16,-3 0 0-16,-5 2-11 15,-4 2-9-15,-7 2-18 16,0 2-7-16,0-1-18 16,12 4-8-16,6 1-73 15,10 4-89-15</inkml:trace>
  <inkml:trace contextRef="#ctx0" brushRef="#br0" timeOffset="76615.9955">22410 12448 916 0,'-4'-10'526'0,"2"-5"-59"15,0 1-153-15,-1 2-149 16,6 4-49-16,1 3-79 16,2 4-23-16,6 3-108 15,-2 3-116-15</inkml:trace>
  <inkml:trace contextRef="#ctx0" brushRef="#br0" timeOffset="76904.3087">22431 12627 818 0,'-3'13'386'0,"-1"12"-166"15,2 13-90-15,5 12-34 16,-1 20-28-16,-2 3 3 15,-7 1 4-15,-6-7 9 16,-3-21 12-16,-2-5 0 16,-6-11 3-16,1-7-9 15,-7-13-19-15,1-9-15 16,3-14-26-16,6-4-12 16,13-9-55-16,7 0-55 15,16-3-158-15</inkml:trace>
  <inkml:trace contextRef="#ctx0" brushRef="#br0" timeOffset="77405.5182">22210 12165 661 0,'2'0'318'0,"-1"0"-122"16,0 0-55-16,-1 0-48 0,17 1-10 0,63 10 24 0,-24-6 3 15,17 2 0-15,2 1-14 16,-4-5-45-16,-5 1-15 16,-26-4-14-16,-11-4-2 15,-21-2-6 1,-9-1-12-16,-12-2-10 16,-6 0-4-16,-7-2 0 15,2 0 10-15,2-3 2 16,8 7-4-16,11 0-18 15,5 3-9-15,11 9-7 16,2-3 1-16,10 11 13 0,-1 4 12 16,-2 9 23-16,-4 3 28 15,-19 1 41 1,-12 0 17-16,-14-6 0 16,1-2-22-16,4-7-48 15,7-3-15-15</inkml:trace>
  <inkml:trace contextRef="#ctx0" brushRef="#br0" timeOffset="93370.2044">10072 13131 587 0,'-5'1'253'0,"-1"3"-97"15,40 2-35-15,25-5-13 16,58-1 29-16,30-4 9 15,37-5-18-15,18 0 1 16,-7 2-19-16,-13 0-23 16,-38 1-47-16,-29 0-15 15,-49 2-20-15,-27-1-76 16,-48 5-282-16</inkml:trace>
  <inkml:trace contextRef="#ctx0" brushRef="#br0" timeOffset="93877.2774">10887 13177 414 0,'-4'-2'288'0,"-1"0"2"16,-1 6-175-16,5 9-42 16,1 16-56-16,-1 10-5 0,2 21 7 15,0 8-2 1,5 6-2-16,3-5 1 15,-1-18 2-15,2-10 3 0,-7-19 33 16,-3-7 29-16,-11-10 28 16,-6-4 6-16,-5-8-23 15,-4-5-25-15,5-10-26 16,2-4-10-16,7-2-18 16,2 5-14-16,7 14-21 15,2 9-5-15,4 18 2 16,4 9 5-16,2 3 15 15,5 3 6-15,1-7 24 16,6-7 19-16,9-9 46 16,2-10 9-16,3-10-9 15,1-5-15-15,-8-3-87 0,-3 2-102 16</inkml:trace>
  <inkml:trace contextRef="#ctx0" brushRef="#br0" timeOffset="94374.6307">10775 14113 475 0,'-2'3'302'0,"1"0"-21"32,2 1-71-32,-1-4-21 15,0-2-12-15,0 1-14 0,8-2-26 16,11-8-16-16,33-23-46 0,-31 18-15 0,-7-2-24 16,-1 1-9-1,-11 8-7-15,-2-3-7 0,-5 14-8 31,-3 8-3-31,4 11-6 16,2 9 0-16,6 4 1 16,3 2 2-16,1 0 1 15,-1-3 3-15,-5-3-1 16,-3-3-2-16,-15-8-3 16,-6 0-4-16,-9-10-1 15,-3-3 1-15,9-5 0 16,7-1 3-16,7 0-4 15,9 0 1-15,11 0 3 0,5 0 3 16,27 0 12-16,10 0 5 16,11-1 8-1,11 1 2-15,-12-4-2 0,-6 0-2 16,-17-2-82-16</inkml:trace>
  <inkml:trace contextRef="#ctx0" brushRef="#br0" timeOffset="95376.0495">14057 13258 598 0,'-22'3'289'16,"-17"1"-93"0,31 3-85-16,40-5-7 15,-15-1 7-15,-1 0 0 0,115 4-10 16,33 0-3-16,47-3 13 31,-36-1-1-31,-18 0-24 0,-21 2-16 16,-40-2-42-16,-24-1-7 15,-37 0-9-15,-17-4-12 0,-24 1-25 16,-11-2-10 0,-8-1-59-16,-1 0-25 0,3 1-87 15,0 1-59 1,0 6-148-16</inkml:trace>
  <inkml:trace contextRef="#ctx0" brushRef="#br0" timeOffset="95741.7752">14809 13314 414 0,'0'3'237'16,"1"-1"-22"-16,0 17-118 15,0 7-26-15,-2 19-17 16,-2 8-7-16,-8 8-8 16,2 0-1-16,1-4-3 15,2-3-2-15,10-7 17 16,4-9 18-16,1-8 16 15,1-8 2-15,-5-13-2 16,-4-4 5-16,-3-10-10 16,-5-5-5-16,-6-10-20 15,-3-3-28-15,-2-1-26 0,-2 2-10 16,2 10-21 0,2 7-6-16,2 11 3 15,7 4 7-15,6 13 13 16,1 4 8-16,11 3 6 0,4 1 3 15,13-11 12-15,4-6 31 16,0-16 34-16,0-7 8 16,-9-11 5-16,-4-3-31 15,-8 2-29-15,-5-1-69 16</inkml:trace>
  <inkml:trace contextRef="#ctx0" brushRef="#br0" timeOffset="96297.5277">14758 14356 412 0,'9'-13'323'16,"5"-9"29"0,-6 2-99-16,-9 2-45 15,-16 3-52-15,-8 3-31 0,-10 10-43 16,-2 2-18 0,4 16-39-1,3 10-13-15,4 12-12 0,12 9 0 16,14 8-2-16,12-3 1 15,23-7 3-15,1-10 2 16,15-23 7-16,3-5 3 16,-6-15 38-16,-2-7 11 15,-17-12 5-15,-10-3-2 16,-15-6-39-16,-8-2-15 0,-7 8-25 16,-3 2-27-16,3 10-72 15,2 7-35-15,6 8-112 16,3 4 4-16,2 1 67 15,-2-2 39-15,0 0 144 16,0-1 36-16,0 0 68 16,0 0 25-16,0 0 17 15,0 1 1-15,-1 0-30 0,-30 25-18 16,-50 48-21 0,33-27-15-16,12-2-31 0,9-6-7 15,16-12-71-15,11-2-154 16</inkml:trace>
  <inkml:trace contextRef="#ctx0" brushRef="#br0" timeOffset="97072.9416">17428 13326 443 0,'11'0'236'0,"26"0"-44"15,25-2-15-15,58-9-21 16,27-1-9-16,47-2-15 16,11 0 0-16,-13 4-9 15,-17 2-26-15,-46 4-40 16,-30 1-20-16,-48 1-37 0,-22 1-49 15,-38 0-183-15</inkml:trace>
  <inkml:trace contextRef="#ctx0" brushRef="#br0" timeOffset="97593.724">18143 13339 666 0,'-3'-5'307'0,"-6"-4"-112"16,4 2-24-16,1 3-24 15,-1 0-9-15,2 4-44 16,2 4-23 0,-1 17-44-16,1 12-17 0,-2 25-10 15,1 10-1-15,-3 15 1 16,0 3 0-16,5 1 4 16,0 2-1-16,4-12 2 15,5-10 1-15,-7-28 1 16,3-9 3-16,-6-20 10 15,1-9 5-15,0-2 8 16,-3-12 1-16,-2-11-8 16,-6-6-5-16,0-10-13 15,-4 1-5-15,5 14-19 16,2 9-7-16,0 20-5 16,3 15 1-16,3 11 13 15,3 3 6-15,9-3 9 16,4-7 7-16,7-12 35 15,4-9 16-15,9-9 11 0,3-6-2 16,-3-7-33-16,-3-5-47 16,-11 6-297-16</inkml:trace>
  <inkml:trace contextRef="#ctx0" brushRef="#br0" timeOffset="97941.0811">18189 14236 869 0,'-11'-3'371'0,"-18"-2"-205"16,-1 0-26-16,2 10-56 15,0 4-26-15,5 14-40 16,5 8-5-16,11 21-3 15,6 3 0-15,15 4-1 16,8-3 1-16,16-20 7 16,12-12 22-16,13-20 62 15,1-11 28-15,-8-20 40 16,-10-6-9-16,-27-15-45 16,-16-5-24-16,-30 1-49 15,-12 2-15-15,-8 14-23 0,0 10-9 16,13 17-46-16,4 4-73 15,10 11-189-15</inkml:trace>
  <inkml:trace contextRef="#ctx0" brushRef="#br0" timeOffset="98083.8838">18263 14299 889 0,'-12'7'394'16,"-18"15"-184"-16,-9 12-46 0,-9 16-49 15,-2 5-27-15,3 3-41 16,7-5 5-16</inkml:trace>
  <inkml:trace contextRef="#ctx0" brushRef="#br0" timeOffset="98836.8612">20934 13513 837 0,'-1'3'342'0,"11"2"-190"15,23 3-52-15,40-5-2 0,36-3-6 16,46-1 11 0,30-2 3-16,22-5-6 15,1 4-12-15,-16 0-40 16,-24-2-16-16,-49 4-16 0,-30 0-4 16,-47 2-6-16,-19 0-5 15,-25 5-3 1,-12-5-2-16,-11-1 4 0,-1 0 0 15,-2-4 1-15,8 4 7 0,2 4-160 16,-3 2-109-16</inkml:trace>
  <inkml:trace contextRef="#ctx0" brushRef="#br0" timeOffset="99377.5287">21809 13602 244 0,'2'0'210'15,"5"0"51"-15,0 0-38 16,-2-2-51-16,0 1-14 0,-5 0-25 31,0 0-20-31,-2 1-45 0,1 0-25 16,0 0-29-16,-1 11-4 0,-13 57-4 16,6-17 0-16,-6 17 0 15,2 8 1 1,6 2 2-16,1-10 0 15,8-20-1-15,1-11 0 0,0-18 5 16,-2-5 3-16,-2-10 18 16,-1-4 3-1,-8-9 2-15,-2-5-5 16,-10-8-15-16,-1-6-6 0,-2-5-11 16,-1 9-4-16,9 11-20 15,1 12-3-15,9 21-1 16,1 5 3-16,11 9 14 0,5-5 4 15,17-1 9-15,6-8 4 16,5-11 43 0,3-4 22-16,-8-10 14 15,-6-6-2-15,-9 0-22 16,-11 0-96-16</inkml:trace>
  <inkml:trace contextRef="#ctx0" brushRef="#br0" timeOffset="99840.7491">21651 14573 620 0,'4'3'341'16,"5"-3"-51"-16,4-5-15 0,11-9-40 15,1-4-37 1,-2-6-62-16,3 1-19 16,-14 1-20-16,-5 3-15 15,-7 15-28-15,-6 4-15 16,-5 18-27-16,0 10-10 0,2 7-2 16,4 6 0-16,2-1 1 15,3-2 1-15,-3-3 1 16,-4-6-1-16,-8-6-2 15,-5-5-1-15,-9-6-3 16,-2-3-2-16,5-5-4 16,2 1-7-16,11 0-6 15,5-3 3-15,10 1 6 16,7 3 9-16,17-1 8 16,11-1 5-16,19-1 3 15,10-6 6-15,6-6 2 16,0-5-1-16,-11-3-27 15,-2 1-359-15</inkml:trace>
  <inkml:trace contextRef="#ctx0" brushRef="#br0" timeOffset="101283.0009">7474 15284 652 0,'-5'-2'331'0,"-1"1"-129"16,7 1-52-16,-1 0-79 16,30 4-32-16,77 7-12 15,-28-8-4-15,6-2-3 16,-3-1-1-16,-14 0 0 16,-12-1-1-16,-18 1-154 15,-15 0-246-15</inkml:trace>
  <inkml:trace contextRef="#ctx0" brushRef="#br0" timeOffset="101434.8089">7469 15495 761 0,'23'2'319'0,"38"-2"-161"0,16 1-12 15,11-1-37-15,-7-2-18 16,-11-1-48-16,-7-1-37 15</inkml:trace>
  <inkml:trace contextRef="#ctx0" brushRef="#br0" timeOffset="102017.2146">8646 15519 487 0,'10'-14'270'16,"17"-22"-18"-16,5-8-87 0,7-5-45 15,-4-2-13 1,-11 5-30-16,-7 2-15 0,-13 10-23 15,-4 6 8-15,-6 14-2 16,-5 11-6-16,0 18-9 16,-2 10-17-16,5 25-16 15,8 11-2-15,12 14 3 16,5 4 2-16,7-6 1 16,-4-10 4-16,-14-19 2 15,-6-7 0-15,-15-11 3 16,-5-4 2-16,-4-7 7 15,-6-10 5-15,3-10-1 16,7-2-3-16,15-5-17 16,14 1-7-16,21 4-6 0,5 2 1 15,9 3 9 1,4 2 0-16,7 0 3 0,3 0-39 16</inkml:trace>
  <inkml:trace contextRef="#ctx0" brushRef="#br0" timeOffset="102333.8594">9453 15493 404 0,'-13'-13'299'16,"-16"-23"44"-16,-2 0-84 0,1 6-103 15,-4 6-43-15,-6 16-65 16,-2 12-25-16,-2 21-25 15,6 12-4-15,16 13 0 16,9 4 0 0,21 2 4-16,11-7 2 0,18-7 5 15,5-6 1-15,8-13 3 16,6-4 1-16,0-16 4 16,0-3 4-16,-9-17 13 15,-10-8 33-15,-19-7 45 16,-14-5 2-16,-22-7-7 15,-14 0-35-15,-15 2-51 16,4 1-13-16,7 18-74 16,7 8-84-16</inkml:trace>
  <inkml:trace contextRef="#ctx0" brushRef="#br0" timeOffset="102755.3092">10217 15409 670 0,'2'-4'332'0,"5"-7"-123"16,-7 31-109-16,1 19-42 15,3 21-36-15,5 7-5 16,6 1 0-16,2-8 1 16,1-6 5-1,-7-8 2-15,-6-15-22 0,-5-10-70 16</inkml:trace>
  <inkml:trace contextRef="#ctx0" brushRef="#br0" timeOffset="102897.4979">9971 15629 772 0,'2'-3'364'16,"13"-2"-137"-16,11 2-64 16,32 6-40-16,11 0 0 0,15-1-1 15,6 0-15-15,2-2-31 16,-6 3-20 0,-7-3-23-16,-4-2-99 15</inkml:trace>
  <inkml:trace contextRef="#ctx0" brushRef="#br0" timeOffset="103502.3882">11320 15371 783 0,'-12'-8'373'0,"-17"-5"-161"0,-5 7-52 16,-5 17-92-16,1 12-37 16,6 24-34-16,7 8-3 15,20 8 1-15,12 2 5 16,25-6 3-16,8-2 3 16,12-17 6-16,6-11 2 15,3-22 6-15,1-8 5 16,-6-18 90-16,-9-8 21 15,-17-10 19-15,-10-6 3 16,-20-5-88-16,-9-1-24 0,-14 3-33 16,-7 5-12-16,-4 7-18 15,0 9-17-15,6 12-82 16,6 9-60-16,12 12-109 16,5 1-6-16,7-1 85 15,7-1 65-15,5-8 141 16,2 0 33-16,1-3 51 15,-3 2 15-15,-9 8 12 16,-11 10 0-16,-24 15-37 0,-12 9-11 16,-17 11-26-16,-4 4-14 15,4-5-8-15,8-2 0 16,20-11-98-16</inkml:trace>
  <inkml:trace contextRef="#ctx0" brushRef="#br0" timeOffset="103948.9659">12329 15398 788 0,'4'-16'375'16,"4"-13"-150"-1,-6 20-92-15,-2 6-40 16,5 25-49-16,0 14-23 16,10 20-9-16,3 8 5 15,2-2 9-15,1-7 2 16,-4-14-2-16,0-7-1 15,-7-13 44-15,-5-8-141 16</inkml:trace>
  <inkml:trace contextRef="#ctx0" brushRef="#br0" timeOffset="104082.4674">12058 15594 670 0,'8'-4'324'0,"16"1"-91"16,12 2-70-16,24 1-30 31,12 0-12-31,22-4-30 15,9 4-14-15,-3 0-17 16,-5-1 111-16</inkml:trace>
  <inkml:trace contextRef="#ctx0" brushRef="#br0" timeOffset="104494.1">13382 15394 553 0,'-26'1'301'0,"-20"3"-32"0,-5 20-165 16,1 10-25-16,14 14-33 15,11 5-13-15,25 6-23 16,16-3 1-16,24-7 6 16,24-8 4-16,19-18 15 15,4-9 22-15,2-17 45 16,-16-11 47-16,-26-13 31 15,-15-5-12-15,-26-12-37 16,-12-2-48-16,-16-14-48 16,-9-2-13-16,-16-7-17 0,-4 5-10 15,-1 24-56 1,1 13-97-16</inkml:trace>
  <inkml:trace contextRef="#ctx0" brushRef="#br0" timeOffset="104691.2395">13645 15521 685 0,'-7'0'350'0,"-13"0"-94"16,-24 19-135-16,-15 8-43 15,-24 19-34-15,0 4-15 16,8 5-13-16,7-1 29 15</inkml:trace>
  <inkml:trace contextRef="#ctx0" brushRef="#br0" timeOffset="105091.3433">14471 15442 958 0,'2'-4'401'15,"2"2"-263"-15,2 20-44 16,1 32-74-16,1 7-10 15,5 15 9-15,-1-2 3 16,-2-3 3-16,3-4 3 0,-5-15-3 16,1-12-62-16</inkml:trace>
  <inkml:trace contextRef="#ctx0" brushRef="#br0" timeOffset="105247.9475">14281 15656 1015 0,'15'-2'402'0,"29"-1"-250"16,19 2-31-16,24 2-23 16,7 4-12-16,10 1-29 15,-5-1-19-15,-1 0 28 16,1-3-116-16</inkml:trace>
  <inkml:trace contextRef="#ctx0" brushRef="#br0" timeOffset="105611.2326">15603 15414 626 0,'-2'-15'348'16,"-8"-13"-99"-16,-16 13-68 15,-5 8-35-15,-17 20-74 16,2 12-25-16,-9 25-37 16,5 10-7-16,10 7-2 15,10 4 1-15,28-3 3 16,13-4 2-16,28-10 8 16,11-9 3-16,17-18 6 15,1-8 3-15,-13-21 7 16,-13-12 12-16,-28-16 67 15,-14-8 8-15,-28-5 1 16,-13 3-13-16,-23 10-73 16,-4 11-15-16,10 19 1 0,7 7-171 15</inkml:trace>
  <inkml:trace contextRef="#ctx0" brushRef="#br0" timeOffset="106387.8331">7432 16954 954 0,'8'12'349'15,"11"4"-252"-15,17-5-22 16,38 2-6-16,12-7-1 16,17-3-26-16,-4-1-13 15,-19-4-9 1,-16-2-2-16,-28 0-57 16,-11 3-121-16</inkml:trace>
  <inkml:trace contextRef="#ctx0" brushRef="#br0" timeOffset="106541.9173">7433 17137 758 0,'13'3'367'0,"11"1"-108"0,32-5-121 16,20 0-2-16,21 1-30 16,0 0-26-16,-16 2-35 15,-12 1 18-15</inkml:trace>
  <inkml:trace contextRef="#ctx0" brushRef="#br0" timeOffset="107014.9638">8994 17154 534 0,'14'-18'354'0,"16"-21"60"0,2-7-166 31,-7-14-67-31,-3-3-35 0,-15-4-60 0,-7 6-19 31,-9 21-14-31,-3 12-3 16,-4 28-20-16,0 13-14 15,5 32-21-15,4 19-8 16,11 20 6-16,11 5 4 16,6-9 4-16,-3-8 3 0,-7-11 2 15,-11-6 1-15,-19-5 0 16,-6-6 0-16,-10-15 5 15,1-10 3-15,4-13 3 16,8-5-1-16,15-9-9 16,13 1-7-16,21-4-7 15,12-1-1-15,19 5 2 16,7-3 3-16,6 5-1 16,4 2-44-16</inkml:trace>
  <inkml:trace contextRef="#ctx0" brushRef="#br0" timeOffset="107487.1345">10058 16884 901 0,'-30'-6'402'0,"-30"-1"-181"0,-10 7-39 15,-3 21-56-15,0 10-42 16,10 16-66-16,8 7-10 16,22 5-8-1,16 3 0-15,25 5 1 16,14-1 4-16,28-4 6 0,7-6 3 16,12-22 4-1,8-7 3-15,-4-28 6 16,-3-12 4-16,-19-17 10 0,-21-9 8 15,-38-4 19-15,-24 3-1 16,-36 6-12-16,-6 9-11 0,-4 18-35 31,4 7-5-31,19 10-173 16</inkml:trace>
  <inkml:trace contextRef="#ctx0" brushRef="#br0" timeOffset="108116.9337">11127 16834 599 0,'31'6'335'16,"26"3"-15"-16,32 4-162 15,12 0-15-15,18-4-29 16,-6-5-27-16,-13-5-40 15,-16-5-10-15,-28-6-9 16,-11-4-1-16,-28-1-42 16,-15 1-80-16,-31 11-129 15,-14 3-27 1,-17 12 6-16,3 3 33 16,6 1 56-16,8 0 15 15,19-3 37-15,4-2 68 16,16-7 157-16,3 0 34 15,3-2 39-15,-2 0-13 16,0 0-66-16,0 0-14 16,6 22-34-16,3 46-9 15,-9-16-19-15,1 8-5 0,1 7-11 16,6 2-3-16,5 7-3 0,-3-3 2 16,0-11 76-1,-9-7 23-15,-15-19 42 16,-14-6 11-16,-21-14-50 15,-10-9-14-15,-6-9-37 16,4-6-15-16,16-12-29 16,13 4-12-16,19-5-23 15,13-1-3-15,23 11-82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07:53:38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23608 7529 1019 0,'-2'-3'453'0,"-1"2"-251"16,-2 8-68-1,-3 13-86-15,-2 14-33 0,-6 14-14 0,-4 6 0 16,1 11 2-16,-2-2 0 16,7-8 2-16,6-8 4 15,3-18 0-15,5-9 2 16,0-13 8-16,0-3 16 16,3-13 21-16,-1-9 8 15,4-16 7-15,3-11-10 16,4-15-15-16,0-9-6 0,5-2-15 15,-2 2-7-15,0 9-9 16,1 13-1-16,-3 16 0 31,1 9 1-31,-1 22-5 0,-1 6-1 0,3 18-3 32,8 14-1-32,7 10 3 15,3 9 2-15,1 4 1 16,-6-2 1-16,-8-4 0 15,-7-5 6-15,-9-10-4 16,2-4 2-16,-4-14-46 16,-2-6-45-16,-3-14-177 15,-9-9-199-15</inkml:trace>
  <inkml:trace contextRef="#ctx0" brushRef="#br0" timeOffset="153.5287">23564 7693 763 0,'-8'-1'435'15,"-4"0"-67"-15,4-2-70 16,19 1-82-16,12-1-40 16,25-4-55-16,14 0-20 0,3-1-44 15,-5 3-21-15,-15 3-110 16,-4 2-102-16</inkml:trace>
  <inkml:trace contextRef="#ctx0" brushRef="#br0" timeOffset="817.2364">23502 1864 361 0,'-3'0'295'0,"-3"-2"86"15,2 1-81 1,4 1-102-16,0 0-44 0,2 4-80 15,2 26-23-15,38 50-11 16,-29-21-7 0,-6 2-7-16,3 4-2 15,1-5-9-15,-3-7 2 16,1-16-1-16,-2-7 0 0,-4-12 6 16,-4-13-15-16,-10-8-100 15,-6-9-82 1,-9-13-342-16</inkml:trace>
  <inkml:trace contextRef="#ctx0" brushRef="#br0" timeOffset="1174.9157">23419 2046 606 0,'8'-17'340'0,"19"-22"-35"16,10-6-17-16,15 0-58 0,7 8-46 16,1 16-82-16,-3 17-41 15,-17 21-38-15,-15 9-13 16,-26 19-12-16,-19 6-3 0,-19 2 5 15,-5-4 2 1,6-14 5-16,13-8 1 16,18-18-8-16,9-4-1 0,18-11-3 15,10-2 1 1,17-2 6 0,6-1 5-16,4 7 6 15,-2 4 2-15,-11 8 7 16,-13 7 0-16,-24 9 4 15,-13 3 1-15,-22 7 3 16,-2 4 1-16,-8-1-4 16,0-3-3-16,-4-11 1 0,-7-3-6 15,4-14 1-15,-1-3 9 16,12-4-154-16,5-8-125 16</inkml:trace>
  <inkml:trace contextRef="#ctx0" brushRef="#br0" timeOffset="66803.078">23425 10329 900 0,'0'12'360'0,"-9"22"-196"0,0 7-30 16,-4 13-17-16,-3 5-19 15,1 2-51-15,0-2-19 16,8-7-15-16,-1-13 4 15,5-18 13-15,-1-10 13 16,4-12 31-16,3-8 7 16,-1-14-3-16,5-9-11 15,1-13-31-15,1-5-7 16,7-10-12-16,4 1-4 16,2-4-5-16,2 2-1 0,3 12 4 15,-6 8 5-15,-4 19 8 16,-6 7-1-16,1 16-9 15,0 7-5 1,8 18-9-16,2 7 0 16,4 17 0-16,4 5 0 0,-2-1 3 15,1-1 0-15,-10-6 2 16,-1-4-1-16,-8-2-1 16,-3-3 0-16,-5-10-110 15,-4-3-85-15</inkml:trace>
  <inkml:trace contextRef="#ctx0" brushRef="#br0" timeOffset="66961.0518">23331 10472 845 0,'6'5'399'16,"8"2"-120"-16,16 1-62 15,31 0-32-15,10-4-39 16,24 2-74-16,-2-1-23 15,-23-1-90-15</inkml:trace>
  <inkml:trace contextRef="#ctx0" brushRef="#br0" timeOffset="67687.0091">23378 16109 600 0,'-1'-2'334'15,"0"-2"-62"-15,2 7-115 16,-1-3-74-16,4 24-20 0,8 60-3 16,-1-16-5-16,-5 13-8 15,3 2-3-15,-6-8-10 16,-5-11-5-16,-3-20-7 16,2-8-2-16,-2-19 1 15,2-5 1-15,-2-12-146 16,4-9-218-16</inkml:trace>
  <inkml:trace contextRef="#ctx0" brushRef="#br0" timeOffset="68058.7859">23301 16251 866 0,'7'-23'400'0,"15"-22"-168"15,4 2-28-15,23 7-55 16,8 13-32-16,13 12-47 0,0 10-18 15,-15 13-18-15,-11 9-6 16,-28 16-5-16,-15 7-4 16,-20 8-2-16,-11-3-2 15,0-8 0-15,4-13 1 16,14-16 2-16,7-12-2 16,12-10-9-16,8-5-3 15,20 2-8-15,6 5-2 0,10 14 4 16,-4 10 1-1,-11 11 2-15,-6 9 1 0,-21 5 3 16,-6 2 1-16,-14 2 0 16,-10-2 2-16,-17-6 3 15,-9-5 1-15,-12-10 4 16,-4-7 0-16,-1-12-1 16,5-5-3-16,11-4-9 15,9 2-30-15,17 3-209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07:58:45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17213 17663 725 0,'4'-11'427'16,"4"-7"-97"-16,-7 10-94 15,-2 4-42-15,-7 11-67 16,-6 4-21-16,-4 16-39 15,1 11-10-15,-3 16-25 16,5 9-8-16,5 1 0 16,-1-3-7-16,3-17 0 15,5-11 0-15,-2-17-1 16,5-10 7-16,6-17 9 0,2-13 4 16,2-16 0-16,2-10-5 15,2-5-11-15,1-1-4 16,4 5-11-1,-1 6 1-15,-6 14-3 16,-5 8 0-16,-7 11 2 16,0 9-5-16,-2 5-6 0,0 3-3 15,1-5-2-15,1 0-1 16,3 21 2-16,17 43 1 16,5-19 0-16,7 7 3 15,11 7 4-15,3-2 2 16,1-7 3-16,-8-9 1 15,-13-19 1-15,-7-5 2 0,-20-11 10 16,-14-5 6-16,-27-1 6 16,-17-4 3-16,-17-7-6 15,1-1-5 1,13 1-10-16,10 1-7 0,23 10-11 16,6 5-9-16,17 3-66 0,9-4-73 15,11 2-261-15</inkml:trace>
  <inkml:trace contextRef="#ctx0" brushRef="#br0" timeOffset="343.7776">17525 17833 1115 0,'1'-2'477'0,"11"6"-268"0,3 5-53 15,15 14-74-15,5 6-20 16,4 8-25-16,4 2-7 16,-2-2-14-16,-2-5-2 15,-3-11-1-15,-4-4-32 16,-8-6-166-16,-4-3-144 16</inkml:trace>
  <inkml:trace contextRef="#ctx0" brushRef="#br0" timeOffset="644.7528">17864 17836 594 0,'-1'-2'354'0,"-1"-4"-38"15,-3 5-44-15,4 1-73 0,0 0-25 16,-12 6-30-16,-42 47-15 16,19-21-29-16,-2 5-18 15,2 4-36-15,2-4-8 16,8-9-18-16,8-10-7 16,7-10-3-16,3-1-1 15,4-4 1-15,4 0 5 16,2-3-102-16,-2-1-152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0T08:27:46.2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13002 16700 940 0,'-3'2'292'16</inkml:trace>
  <inkml:trace contextRef="#ctx0" brushRef="#br0" timeOffset="25101.03">21772 16551 1288 0,'-4'0'252'0,"-6"1"-63"15,10-1-187-15,3-1-5 16,5-2 8-16,-1 0 16 15,0 6 27-15,-4-2 20 16,-3 2-3-16,1 4-9 16,-1-7-342-16</inkml:trace>
  <inkml:trace contextRef="#ctx0" brushRef="#br0" timeOffset="42022.41">12553 17006 223 0,'-3'-3'102'0,"3"-2"-35"16,14 7-47-16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3T08:25:54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 10382 613 0,'-3'-17'327'0,"2"-11"-87"0,-2 13-74 15,-1 5-24-15,2 8-47 16,-3 2-25-16,5 8-37 15,2 8-13-15,2 24-5 16,8 11 3 0,3 21 2-16,1 5 5 0,2 0 2 15,4 1 0-15,0-7 4 16,-1-3-2-16,2-13 7 16,-5-10 7-16,-3-20 20 15,-1-10 36-15,-5-22 33 16,2-12-1-16,-1-25-22 15,2-18-35-15,1-19-43 16,-2-10-8-16,3 1-13 16,-4 6-3-16,-3 14-6 0,2 11-1 15,-4 19 0-15,2 10 0 16,0 19-9-16,-2 7-6 16,4 13-5-16,4 12-1 15,5 23 3-15,2 13 4 16,2 18 5-16,2 8 2 15,1 6 4-15,-6 1 2 16,3-9 1-16,-3-12 3 16,-3-27-2-1,6-10 3-15,-3-25 7 0,0-13 4 16,-2-27 7-16,0-14 1 16,4-28-1-16,1-8-3 15,8-10-7-15,-2-2-4 16,-5 5-6-16,2 7-2 0,-8 19 0 15,-3 11-3-15,-5 29-6 16,-7 11-68-16,-6 21-176 16,-4 14-139-16</inkml:trace>
  <inkml:trace contextRef="#ctx0" brushRef="#br0" timeOffset="427.9619">2948 10950 657 0,'0'7'255'16,"-2"9"-157"-16,2 7-10 15,0 8-5-15,0 5-5 16,1 5-21-16,3-6-26 16,-2-5 45-16,-2-9 21 15,2-12 50-15,-2-3 32 16,-6-6-25-16,1-8-14 0,-6-12-42 16,1-3-30-16,-1-15-27 15,2-6-7-15,1-5-17 16,2-4-8-16,9 6-13 15,1 8-5-15,7 14-6 16,5 8-3-16,6 9-2 16,4 1 1-16,11 5 7 15,2 2 4-15,9 0 5 16,4 4 2-16,-6-2-88 16,-5 1-65-16,-13-3-253 15</inkml:trace>
  <inkml:trace contextRef="#ctx0" brushRef="#br0" timeOffset="617.293">2969 11010 847 0,'0'0'405'0,"2"0"-127"0,11 0-61 16,9 2-80-1,6-4-23-15,10 0-60 0,-4-2-18 16,4-3-19-16,-1-2-45 16</inkml:trace>
  <inkml:trace contextRef="#ctx0" brushRef="#br0" timeOffset="905.2584">3570 10661 778 0,'9'-3'370'0,"14"-2"-97"0,10-1-71 16,15 2-31-16,5-4-39 15,9 1-74-15,-3-1-21 16,-6 1-22-16,-9 3-1 16,-12 4-2-16,-7 2-65 15,-11 1-131-15,-7 1-99 16</inkml:trace>
  <inkml:trace contextRef="#ctx0" brushRef="#br0" timeOffset="1110.9719">3661 10801 590 0,'3'3'336'0,"10"1"15"16,6 0-48-16,16-1-42 16,8-3-24-16,7-2-97 15,3-2-37-15,-3-4-43 16,-8 0-21-16,-8 0-103 0,9 6-249 15</inkml:trace>
  <inkml:trace contextRef="#ctx0" brushRef="#br0" timeOffset="1678.188">15286 13848 1147 0,'4'11'398'0,"3"28"-328"0,-3 20-17 16,-3 28 41-16,-1 15-3 0,-4 16-18 16,-3 5-16-16,-7-6-20 15,2-7-5 1,1-34-10-16,5-13 1 0,6-28 0 16,2-16-42-16,4-23-226 0</inkml:trace>
  <inkml:trace contextRef="#ctx0" brushRef="#br0" timeOffset="1838.8291">15222 13952 1120 0,'23'-9'449'0,"42"-10"-278"16,24 1-26-16,22-1-45 15,15 2-21-15,16 4-44 16,-4 2-16-16,-3 6-35 15,-6 11-95-15</inkml:trace>
  <inkml:trace contextRef="#ctx0" brushRef="#br0" timeOffset="2042.7075">15176 14840 906 0,'-3'9'379'0,"3"7"-192"16,16 3-37-16,37-16 10 16,30-1 19-16,34-9-10 15,14-6-37-15,21 0-68 16,-11-7-27-16,-11-3-92 16,-15-1-104-16</inkml:trace>
  <inkml:trace contextRef="#ctx0" brushRef="#br0" timeOffset="2230.073">15244 14439 960 0,'15'-5'416'0,"9"-4"-194"15,32 4-115-15,15 4-21 16,12 3-32-1,4 7-26-15,4 1-89 0,0 0-135 16</inkml:trace>
  <inkml:trace contextRef="#ctx0" brushRef="#br0" timeOffset="2413.7812">16336 14432 1005 0,'5'-2'456'16,"2"0"-171"-16,-4 11-121 0,1 19-48 15,-3 7-1-15,-3 14-15 16,-1 8-18-16,1 7-17 16,-1 3-1-16,8-1-8 15,7-9-5-15,10-13-16 16,3-5-10-16,-1-13 37 16</inkml:trace>
  <inkml:trace contextRef="#ctx0" brushRef="#br0" timeOffset="2946.1053">19094 15181 1066 0,'0'-9'430'0,"0"-3"-309"16,2 12-55-16,3 30-52 0,1 16-13 16,9 40 25-16,0 9-8 15,-3 6-3-15,-1-3 0 16,-11-25 1-16,-5-9 0 16,-4-22 4-1,-3-9-13-15,-2-22-132 16,1-15-180-16</inkml:trace>
  <inkml:trace contextRef="#ctx0" brushRef="#br0" timeOffset="3096.6601">19080 15159 884 0,'18'-3'406'16,"25"-11"-157"-16,21 2-83 15,25 4-65-15,3-1-21 0,10 7-40 16,-2 2-14-16,-7 2-24 15,3 3-77-15</inkml:trace>
  <inkml:trace contextRef="#ctx0" brushRef="#br0" timeOffset="3312.4575">18998 15921 1026 0,'5'4'396'16,"16"-1"-247"-16,11 2-4 15,29-5 13-15,13-2-32 16,17-1-67-16,-2-2-18 16,7-3-47-16,-1 0-60 15,3-9-320 1</inkml:trace>
  <inkml:trace contextRef="#ctx0" brushRef="#br0" timeOffset="3515.6078">19023 15621 1105 0,'11'-4'402'0,"30"1"-309"16,15 0-32-16,33 1-1 16,9 2-17-16,12 0-50 0,7 4-84 15</inkml:trace>
  <inkml:trace contextRef="#ctx0" brushRef="#br0" timeOffset="3852.5624">19946 15800 1020 0,'-6'-2'462'0,"-2"-3"-203"0,8 2-99 16,15 2-74-16,9 1-26 0,16 0-32 15,5 1-10-15,1 7-12 16,-5 2-3 0,-19 5-3-16,-13 8 1 0,-24 11 0 15,-16 7 1-15,-16 11 4 16,-5-1-1 0,11-10 3-16,12-7 6 15,20-14 18-15,12-5 24 16,28-10 49-16,18-6 4 0,35-6-13 15,14-5-24-15,4 3-86 16,-13 3-126-16</inkml:trace>
  <inkml:trace contextRef="#ctx0" brushRef="#br0" timeOffset="4499.7116">4814 10899 98 0,'-5'1'45'0</inkml:trace>
  <inkml:trace contextRef="#ctx0" brushRef="#br0" timeOffset="4883.0659">4548 10513 371 0,'-3'-13'284'16,"-2"-7"39"-16,-3 0-33 15,4 19-135-15,0 8-44 16,1 22-67-16,-2 17-20 16,2 19 19-16,-2 11-2 15,0 20 1-15,1 0-5 16,-2-5-12-16,3-12-1 15,-3-31-3-15,8-15 1 16,2-19 17-16,4-11 10 16,7-15 8-16,-2-10 2 0,-4-27-15 15,-6-12-16-15,-6-24-28 16,-7-8-11-16,2 6-13 0,-2 8 3 16,0 23 6-16,4 14 3 15,-7 0-2 1,19 18-13-16,22 7-8 0,11-2 0 15,47 13 5-15,6-4 14 16,20 7 13-16,-1 1 2 16,-13 2-88-1,-8 4-129-15</inkml:trace>
  <inkml:trace contextRef="#ctx0" brushRef="#br0" timeOffset="5117.8981">4450 11197 703 0,'21'-5'336'15,"37"-5"-89"-15,10-1-79 16,10 3-49-16,3 2-27 15,-12 9-55-15,-12-3-11 0,-15-3-57 16,-5-1-107-16</inkml:trace>
  <inkml:trace contextRef="#ctx0" brushRef="#br0" timeOffset="5263.4611">4521 10866 908 0,'19'-6'353'0,"34"-4"-241"16,8 0-42-16,16 6-26 0,-1 3-12 15,-12 5-180-15</inkml:trace>
  <inkml:trace contextRef="#ctx0" brushRef="#br0" timeOffset="5435.9963">5156 11012 613 0,'2'7'337'0,"2"6"-47"0,-1 8-147 15,-2 0-9 1,-1 8-50-16,-3 2-25 0,-2 4-34 16,3 1-3-16,2-2-170 15</inkml:trace>
  <inkml:trace contextRef="#ctx0" brushRef="#br0" timeOffset="5705.2528">5977 10715 811 0,'-5'-9'381'0,"-5"-5"-148"16,1 4-54-16,9 20-77 0,1 9-26 0,2 24-31 15,4 16-2 1,1 16 2-16,-1 1-3 0,3-6-13 31,-1-10-4-31,2-17-14 0,-2-9-69 16,-3-15-325-16</inkml:trace>
  <inkml:trace contextRef="#ctx0" brushRef="#br0" timeOffset="5848.1903">5847 10919 1054 0,'25'-6'421'15,"42"-3"-260"-15,11 5-30 16,10 4-35-16,-1 3-27 0,-11 7-106 15,-11-1-119 1</inkml:trace>
  <inkml:trace contextRef="#ctx0" brushRef="#br0" timeOffset="6220.4745">6682 10604 689 0,'0'-1'347'15,"2"0"-63"-15,1 15-175 16,2 13-26-16,0 24 19 16,-1 12 7-16,-1 22-17 15,1 3-10-15,-3 1-30 16,2-6-12-16,4-21-16 0,4-10-2 16,4-19 3-1,-3-14 6-15,1-20 16 0,0-11 2 16,-3-18-34-16,-4-10-50 15,-14-23-162-15,-13-15-71 16,-11-20 17-16,-3-2 43 16,6 18 172-16,4 12 82 15,11 31 46-15,7 8 18 16,16 8-6-16,13 6-11 0,31 4-35 16,13-1-21-16,24 7-27 15,11 2-7-15,8 5-1 16,0 0 1-16,-15 6-47 15,-11 3-93-15</inkml:trace>
  <inkml:trace contextRef="#ctx0" brushRef="#br0" timeOffset="6445.8861">6659 11238 834 0,'11'4'395'0,"7"0"-121"0,32 0-125 15,8-1 11 1,21-2-49-16,3-1-38 16,-5 0-45-16,1 0-9 15,-15 0-77-15,-9 1-86 16</inkml:trace>
  <inkml:trace contextRef="#ctx0" brushRef="#br0" timeOffset="6627.6546">6723 11000 873 0,'-1'-4'452'0,"13"-3"-115"16,17 3-97-16,25 0-78 15,18-1-20-15,15 2-41 16,7 2-29-16,-3 2-80 0,-7 7-104 16</inkml:trace>
  <inkml:trace contextRef="#ctx0" brushRef="#br0" timeOffset="7034.7946">7439 11151 985 0,'19'-3'400'0,"17"3"-256"16,2 6-39-16,-16 7-57 16,-11 5-15-16,-20 10-21 15,-17 2-1-15,-13 8 3 16,-1-4-2-16,12-6 6 15,13-1 7-15,15-12 27 16,9 0 27-16,21-5 34 16,4-4 5-16,15-3-19 15,0-3-25-15,-3-1-40 16,-2-2-6-16,-7-1-137 16</inkml:trace>
  <inkml:trace contextRef="#ctx0" brushRef="#br0" timeOffset="7618.7192">3288 12657 729 0,'12'-1'331'0,"22"-3"-118"16,14 0-62-1,16 2-26-15,9 2-12 0,1 2-42 16,-5 3-19-16,-6 0-22 0,-11-1-44 15,-15-1-140 1,-12-1-152 0</inkml:trace>
  <inkml:trace contextRef="#ctx0" brushRef="#br0" timeOffset="7816.3394">3414 12825 888 0,'20'1'465'16,"11"1"-145"-16,7-5-55 16,12 1-28-1,1-1-60 1,1-1-36-16,-1 4-74 16,-11-4-19-16,-8 2-16 15,-5 0-68-15</inkml:trace>
  <inkml:trace contextRef="#ctx0" brushRef="#br0" timeOffset="8897.1255">4410 12540 728 0,'4'-3'360'0,"1"3"-131"0,2 2-43 16,-7 10-73-16,-3 6-22 16,-11 9-22-16,-6 4-12 15,5 6-13-15,5 0-6 16,17-5-7-16,8-3-2 15,10-6-2-15,5-3 0 16,-1-7-2-16,-2-4-1 16,-1-6-29-16,-4-4-53 0,-1-7-162 15,2-5-167 1</inkml:trace>
  <inkml:trace contextRef="#ctx0" brushRef="#br0" timeOffset="9064.6357">4673 12634 716 0,'-1'0'393'15,"-3"1"-111"-15,1 2-67 0,2-3-93 16,0 0-35-16,-6 30-16 16,-3 38-12-16,13-15-23 15,-3 2-10-15,-1 2-12 16,1-1-3-16,2-11-4 16,4-9-17-16,5-14-130 15,1-10-177-15</inkml:trace>
  <inkml:trace contextRef="#ctx0" brushRef="#br0" timeOffset="9224.8394">4983 12865 1227 0,'-3'-6'519'16,"-1"-4"-301"-16,-3 3-89 15,8 4-105-15,1 3-109 0</inkml:trace>
  <inkml:trace contextRef="#ctx0" brushRef="#br0" timeOffset="9809.0444">5647 12629 670 0,'-1'-5'319'0,"0"0"-118"16,-2 0-99-16,1 0-25 15,-1 3-24-15,2 0-8 16,-1 2-18-16,1 0-3 15,-15 0-12-15,-45 3-7 16,20-3-3-16,-2 0 2 16,2-4 0-16,5 3-2 15,7 1-4-15,6 1-2 16,10 4-8-16,5 0 4 16,7 1 23-16,-1 0 17 0,0 7 25 31,0 3 5-31,0 5-5 0,-2 8-10 15,-3 1-13-15,-1 3-6 16,3-2-14-16,3-3-3 16,6-10-1-16,4-6 4 15,10-13 6-15,7-4 2 16,9-11-4-16,3-3-6 0,7 6-14 0,7 0-2 16,10 11 3-16,6 6 5 15,-7 11 27-15,-16 5 5 16,-24 10 10-16,-12 3 0 15,-21 5-9 1,-10 0-3-16,-17-3-5 16,-8-6-3-16,-5-11-3 15,-2-6-1-15,7-11-4 16,1-2-2-16,4-7-22 16,5 0-41-16,2-5-150 15,6 2-390-15</inkml:trace>
  <inkml:trace contextRef="#ctx0" brushRef="#br0" timeOffset="12096.7664">6455 12627 696 0,'0'-7'361'15,"3"-5"-113"-15,-5 7-86 0,5 2-43 16,-3 6-57-16,-1-3-22 16,-1 1-32-16,0 29 4 0,1 49 3 31,6-21-4-31,0 14 3 16,-1 2-3-16,2-11-2 15,-6-9 2-15,4-21-1 16,1-13-1-16,-1-12-11 15,6-1-53-15,-5-11-165 16</inkml:trace>
  <inkml:trace contextRef="#ctx0" brushRef="#br0" timeOffset="12308.0828">6221 12833 777 0,'8'-2'356'16,"20"0"-116"-16,9 0-6 16,23-2 15-16,10 0-22 15,7-4-65-15,-2 1-42 0,-15-1-64 16,-10 1-18-16,-19 4-104 16,-8 1 7-16</inkml:trace>
  <inkml:trace contextRef="#ctx0" brushRef="#br0" timeOffset="20889.3611">7607 12634 431 0,'-20'-16'298'0,"-13"-10"3"16,18-1-107-16,11 3-34 15,24 0-69-15,14-3-22 16,21 3-13-16,9 2 4 0,1 11 10 16,-4 8-6-1,-17 12-21-15,-14 10-12 0,-29 9-13 16,-7 7-4-16,-35 8-5 16,-10 2 2-16,-1 3-5 15,0-3-3-15,30-9-2 16,15-4 1-16,22-10 2 15,13-3 4-15,12-5 4 16,2-4-1-16,-2-2-2 16,-6-5-3-16,-8-1-40 15,3-2-95-15</inkml:trace>
  <inkml:trace contextRef="#ctx0" brushRef="#br0" timeOffset="21045.6285">8230 12725 1239 0,'0'-5'593'0,"2"-6"-223"15,-1 4-186-15,-1 3-54 16,3 3-71-16,1-1-15 16,-4 2-192-16</inkml:trace>
  <inkml:trace contextRef="#ctx0" brushRef="#br0" timeOffset="21658.1235">8814 12366 490 0,'2'0'271'0,"1"0"-55"16,-5 1-40-16,1-1-78 16,0 0-31-16,0 0-40 15,-1 0-10-15,-21 0-6 16,-33 0-3-16,29 0-3 16,-2 0-5-16,2 3-4 15,2 4-4-15,6 6-4 16,7 3-2-16,4 2-1 0,3 3 2 15,1-1 13-15,-2 4 9 0,0-4 15 32,-1-1 4-32,2-3-5 15,2-6-4-15,5-5 2 0,4-3 4 16,8-2 2-16,7 3-2 16,12 0-8-16,7 2-6 0,20 5 1 15,-2-2 7-15,0 9 25 16,-3 1 15-1,-24-1 20-15,-5-1 15 16,-25-1 14-16,-11-2-2 16,-21-8-12-16,-8-3-18 15,-13-9-40-15,-2-3-15 0,6-1-100 16,3 4-101-16</inkml:trace>
  <inkml:trace contextRef="#ctx0" brushRef="#br0" timeOffset="22000.7556">7564 13026 712 0,'-10'-2'373'0,"-11"1"-131"16,23 2-96-16,17 4-30 16,41 0-54-16,27 0 0 0,41-5 1 15,23 2 17 1,19 3 22-16,8 2-9 15,1-4-15-15,-17 0-23 16,-31-7-36-16,-25-6-8 0,-40 5-130 16,-19-2-91-16</inkml:trace>
  <inkml:trace contextRef="#ctx0" brushRef="#br0" timeOffset="24543.1813">8108 13419 712 0,'-4'-16'342'15,"-4"-13"-134"1,19-1-84-16,12 6-33 0,22 3-27 16,8 7-15-1,0 15-19-15,-3 6-6 0,-25 16-12 0,-10 4-2 16,-19 14-5-16,-10 2 1 16,-17 5 0-16,-8-3 2 15,-6-10 3 1,1-8-2-16,17-14 4 15,11-4 3-15,22-6 50 0,12-4 26 16,23-3 24 0,5-7 7-16,10 3-30 15,0 3-20-15,-10 5-23 16,-5 3-11-16,-17 0-19 16,-4 1-38-16</inkml:trace>
  <inkml:trace contextRef="#ctx0" brushRef="#br0" timeOffset="25115.5024">3296 14337 728 0,'26'0'284'0,"16"2"-186"15,21-2-65-15,6-2 2 16,3-1-7-16,-6-4-27 16</inkml:trace>
  <inkml:trace contextRef="#ctx0" brushRef="#br0" timeOffset="25271.9765">3382 14560 968 0,'18'2'431'0,"12"2"-218"0,27-4-72 16,6-1-15-16,11 0-51 15,7-3 32-15</inkml:trace>
  <inkml:trace contextRef="#ctx0" brushRef="#br0" timeOffset="25851.7961">4598 14585 335 0,'-24'-8'212'0,"-18"-15"-26"16,11-12-29-16,18-16-71 15,13-2-22-15,20-2 0 0,10 8 21 16,21 11 30-16,6 8 6 15,14 23 1-15,-8 5-20 16,-14 24-23-16,-14 15-10 16,-40 14-18-16,-17 7-6 15,-26 1-11-15,-4-5-4 16,8-20-10-16,7-6-3 16,17-19 8-16,7-8 2 15,10-4-3-15,3-4-3 0,10 3-15 16,6-1-5-16,14 5-7 15,11 3 0-15,8-1 43 16,16 8-129-16</inkml:trace>
  <inkml:trace contextRef="#ctx0" brushRef="#br0" timeOffset="26102.521">5369 14411 1092 0,'-32'-4'421'0,"-31"3"-301"16,-4 4-53-16,15 15-58 16,11 10-20-16,20 10-23 15,11 2-1-15,18-5 23 16,20 3 15-16,25-15 34 16,4-19 14-16,23-2 26 0,-5-16 27 15,-17-12 36-15,-5 7 11 16,-43-20-3-16,-12-1-28 15,-23-1-71-15,-12 2-31 16,-12 12-80-16,1 5-86 16</inkml:trace>
  <inkml:trace contextRef="#ctx0" brushRef="#br0" timeOffset="26510.2095">6391 14300 737 0,'1'-6'413'16,"-1"1"-76"-16,0 9-172 0,2 32-136 15,-2 16-16-15,1 21-4 16,5 4 2-16,9 3 3 16,-8-12 1-16,1-13-76 15,-1-9-107-15</inkml:trace>
  <inkml:trace contextRef="#ctx0" brushRef="#br0" timeOffset="26713.2481">6129 14558 1027 0,'17'-4'424'0,"40"-1"-210"15,18-3-44-15,25-5-26 16,7 3-15-16,-9 0-57 16,-8 3-29-16,-25 7-130 15,-12 7-31-15</inkml:trace>
  <inkml:trace contextRef="#ctx0" brushRef="#br0" timeOffset="27370.5603">7693 14344 458 0,'22'-10'292'0,"18"-9"6"0,-20 8-48 15,-24 6-97-15,-14 5-31 16,-22 2-61-16,-6 4-33 16,-8 1-17-16,3 0-1 15,9-1-5-15,13-2-5 16,8 7-10-16,3 4-3 16,6 5-3-16,-1 8-2 0,3 1 3 15,4-1 0-15,3-1 6 16,0-3 3-16,3-6 6 15,0-4 2-15,3-10 5 16,3-5 1-16,13-8-2 16,4-2-4-16,17 1-5 15,9 5 0-15,11 9 7 16,7 9 6-16,-9 7 12 16,-2 5 2-16,-33 6 7 15,-16-4 6-15,-25 6 9 16,-19-3 2-16,-12-7-3 15,-8-6-2-15,1-15-10 16,-8-13-3-16,26-3-23 16,11-1-61-16</inkml:trace>
  <inkml:trace contextRef="#ctx0" brushRef="#br0" timeOffset="27852.0853">3346 15987 798 0,'1'-1'366'15,"20"-6"-158"-15,17 0-77 16,23-1-81-16,15 4-16 15,4 4-12-15,-2 3-75 16</inkml:trace>
  <inkml:trace contextRef="#ctx0" brushRef="#br0" timeOffset="28005.8341">3292 16137 1131 0,'15'-1'429'0,"34"-3"-270"16,16-2-70-16,21-1-17 16,5 3-8-16,-8 4-178 0</inkml:trace>
  <inkml:trace contextRef="#ctx0" brushRef="#br0" timeOffset="28576.61">4835 16157 520 0,'-28'7'242'0,"-38"6"-58"16,-3-7-15-16,9-18-13 15,13-8-10-15,23-27-62 16,15-11-45-16,24-15-39 16,18-3 0-16,24 14 26 15,17 14 12-15,14 30 9 16,-3 19-1-16,-15 34-22 16,-18 15-8-16,-36 23 0 15,-16 5-1-15,-33 4 5 16,-11-6-2-16,-17-10-6 0,-6-7 0 15,6-21 5-15,3-13 5 16,11-22 7-16,6-11 3 16,13-17-9-16,13 0-10 15,19-2 3-15,14 6 2 16,17 6 14-16,9 10 8 16,16 13-8-16,1 8-3 15,-1 16-13-15,-3 4 1 16,-12-1-179-16</inkml:trace>
  <inkml:trace contextRef="#ctx0" brushRef="#br0" timeOffset="29422.0886">5716 15961 798 0,'9'-11'366'0,"11"-12"-168"0,-8 7-42 15,-12 7-69 1,-4 6-34-16,-14 7-40 0,-11 5-7 16,-11 2-4-16,-4 3 1 15,-5-2 2 1,8-4-1-16,5-2-4 0,-2-5-1 16,8-2-5-16,-1-1 1 15,9 2 0-15,7 0 4 16,8 2 7-16,5-2 3 15,3 0 5-15,-1 0 3 0,0 0-2 16,1 0 2 0,9 7-7-16,29 26-3 15,-34-12-1-15,-7-2 1 16,-5 1 2-16,2 3-1 16,4-5-3-16,1-3 0 0,14-3 0 15,3-3 1-15,4-4-1 16,2 3-1-16,3-4 0 15,-1 2-1-15,-2 1 0 16,-1-1 1-16,-8 2 22 16,-7-2 19-16,-6-1 26 15,-3 0 4-15,-3-4-11 16,0-1-17-16,2-2-9 16,2 1 2-16,0 0 1 15,-1-1-1-15,1 1-10 16,0 0-8-16,0 0-10 0,0 0-4 15,1 0-5 1,-1 0-2-16,1 1 1 0,0 0-1 16,0 0-1-16,0 0-1 15,0 0 0-15,0-2 0 16,0 1 0-16,0 0-1 16,0 0-2-16,5-1-1 15,18-4-2-15,35-2 0 16,-21 15 0-16,1 5 1 15,-7 5 0-15,-8 3-2 16,-23 3-1-16,-17 0 2 16,-32 3 8-16,-14-3 6 0,-8-14 9 15,-2-9 1-15,6-23 5 16,8-9-29-16,17-9-86 16,14 4-129-16</inkml:trace>
  <inkml:trace contextRef="#ctx0" brushRef="#br0" timeOffset="29907.1365">6520 15859 819 0,'11'-1'369'16,"22"-9"-133"-1,18 2-98-15,42-3-24 0,6-4-3 16,9 0-30 0,-4 1-16-16,-23 1-31 15,-8 3-13-15,-18 1-12 0,-8-2-76 16,-26 2-185 0</inkml:trace>
  <inkml:trace contextRef="#ctx0" brushRef="#br0" timeOffset="30162.6122">7003 15827 1135 0,'-1'3'75'16,"0"-1"-24"-16,1 9 43 15,0 8-22-15,3 21-38 16,2 6-5-16,-3 17 1 15,-1 10 7-15,-8 2 15 0,-4 5-1 16,-8-5 2-16,-5-8-7 16,-1-23 48-16,-3-14 30 15,-10-30 27-15,-1-19 3 16,-6-21-62-16,2 1-64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8:46:28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1989 6091 462 0,'-2'5'308'0,"2"7"29"16,2-3-52-16,8-9-47 15,7-4-18-15,7-17-44 16,5-9-20-16,-1-23-53 16,4-13-18-16,-4-17-28 15,-1-6-12-15,-11-2-2 16,-4 6 1-16,-11 10-7 15,-4 7-2-15,1 29-19 16,-1 10-7-16,-3 29-9 16,2 13-7-16,3 23-1 15,2 15-4-15,13 23 3 16,5 7 2-16,12 12 5 16,8-2 1-16,11-9-1 15,-1-13 1-15,3-28 2 16,-10-8 1-16,-16-20 7 15,-2-4 1-15,-16-9-31 0,-4-7-50 16,-5-6-176 0,-10-6-173-16</inkml:trace>
  <inkml:trace contextRef="#ctx0" brushRef="#br0" timeOffset="284.39">2183 5922 740 0,'0'0'443'0,"3"-1"4"16,12 1-271-16,16 5-121 15,7-1-19-15,7 1-22 16,-2 0-35-16</inkml:trace>
  <inkml:trace contextRef="#ctx0" brushRef="#br0" timeOffset="438.01">1911 5589 1540 0,'-6'-9'607'16,"-5"-3"-432"-16,10 4-83 16,16 12-81-16,12 8-54 15,20 7-274-15</inkml:trace>
  <inkml:trace contextRef="#ctx0" brushRef="#br0" timeOffset="813.79">2439 5656 1228 0,'1'-23'510'0,"8"-23"-297"15,16 1-60-15,12 13-55 16,5 11-34-16,3 21-36 16,0 9-8-16,2 19-5 15,-3 6 0-15,-6 8-2 16,-5 0-1-16,-3 5-1 16,-2-1-2-16,-2-1 1 15,1-5-1-15,-7-12 3 0,3-9 1 16,-15-18 12-16,-4-8 9 15,-9-14 2-15,-16-5-1 16,-7 9-18-16,-8 4-14 16,-3 25-10-16,0 18-6 15,-3 22 3-15,3 4 4 16,8 1 3-16,10-7 3 16,19-14-54-16,7-6-87 15,13-12-230-15</inkml:trace>
  <inkml:trace contextRef="#ctx0" brushRef="#br0" timeOffset="1128.5">2704 5595 892 0,'15'-15'448'0,"19"-20"-143"16,15 3-75-16,18 9-102 15,2 9-37-15,5 23-43 16,-6 10-8-16,-14 20-8 15,-8 6-1-15,-8 16-9 16,-10 6-2-16,-6 6-4 16,2-2-3-16,3-10-2 15,3-9 0-15,0-17 1 16,-3-10 2-16,-11-14 6 16,-8-2 9-16,-18-13-6 0,-16-6-13 15,-15-9-19-15,-3-1-15 16,0 3-3-16,5 7 5 15,10 11-12-15,3 5 17 16,11 8-94-16,9 3-60 16,8-2-231-16</inkml:trace>
  <inkml:trace contextRef="#ctx0" brushRef="#br0" timeOffset="1377.1">3311 5945 719 0,'21'-7'423'15,"14"-4"-68"-15,-3 11-151 16,-4 1-34-16,-4 14-64 15,-7 2-16-15,-8 3-34 16,2 2-8-16,-9-5-20 16,3-2-6-16,0-5-7 15,-5-5 0-15,10-10 0 16,-3-4-2-16,6-13-3 16,4-3-4-16,3 1-5 15,7 0-1-15,3 17 5 16,3 7 3-16,-3 16 3 15,-2 9 4-15,-12 6 1 16,-6 4-1-16,-4-4 2 16,-5-4 47-16</inkml:trace>
  <inkml:trace contextRef="#ctx0" brushRef="#br0" timeOffset="1929.95">4305 5617 901 0,'4'-27'368'0,"14"-30"-198"16,17-1-27-16,14 4-14 15,8 4-9-15,-1 19-36 16,1 11-23-16,-3 29-29 16,-3 15-3-16,-4 28-6 15,-7 12-3-15,-6 15-1 16,-7 4 0-16,-9 10-2 0,-5-2 0 16,-1-9-1-16,-1-12 1 15,2-28 1-15,-1-12 0 16,-2-22 11-16,-5-8 6 15,-10-17 13-15,-11-11 3 16,-17-13-14-16,-6 0-11 16,-5 6-29-16,2 11-16 15,6 25-12-15,5 13-4 0,10 15 7 16,3 1 9-16,16 0-134 16,6-1-96-16</inkml:trace>
  <inkml:trace contextRef="#ctx0" brushRef="#br0" timeOffset="2175.67">5068 5823 1140 0,'0'-3'506'0,"-1"-1"-261"15,1 4-93-15,0 0-101 16,0 1-29-16,4 27-22 15,12 31 0-15,0-31 4 16,4-7 2-16,7-4 4 0,-1-7 4 16,-5-10 5-16,0 0 4 15,-8-10-3-15,0-3 6 16,-3-4-99-16,-4-11-123 16</inkml:trace>
  <inkml:trace contextRef="#ctx0" brushRef="#br0" timeOffset="2261.67">5230 5657 752 0,'-6'-13'498'0,"-4"-8"-41"16,3 6-204-16,4 4-68 16,5 10-152-16,4 2-64 0</inkml:trace>
  <inkml:trace contextRef="#ctx0" brushRef="#br0" timeOffset="2563.71">5677 5887 775 0,'-10'-11'479'16,"-10"-10"-53"-16,-8 5-172 15,-3 2-54-15,-3 11-101 16,-2 8-37-16,8 13-54 15,5 7-11-15,11 9-6 0,6-1 2 16,9-4 3-16,4-2 3 16,8-9 5-16,2-6 5 15,-2-3 14-15,-1-8 10 16,-7-1 10-16,-6 0-1 16,-1-3 9-16,0 1-80 15</inkml:trace>
  <inkml:trace contextRef="#ctx0" brushRef="#br0" timeOffset="2863.32">5694 5840 1458 0,'10'0'580'0,"7"9"-387"16,-1 0-71-16,-4 9-68 15,-3 6-17-15,-6-3-16 16,0 1-3-16,-3-6-4 15,-2-5 1-15,2-11-1 16,3-2-1-16,1-14-6 16,6-4-5-16,6-8-6 15,1-1-2-15,11 7 0 16,-3 6 1-16,-5 14 1 16,0 7 0-16,-9 17 4 15,-4 4 9-15,-3 6 19 16,-3 0 4-16,-2-3 2 15,2-1-6-15,2-9-15 0,2-4-16 16,6-5-141-16</inkml:trace>
  <inkml:trace contextRef="#ctx0" brushRef="#br0" timeOffset="3039.58">6308 5801 1847 0,'-1'0'718'0,"-1"0"-519"16,6 0-87-16,-4 0-78 15,0 0-22-15,0 0-45 16,0 0-89-16</inkml:trace>
  <inkml:trace contextRef="#ctx0" brushRef="#br0" timeOffset="3163.08">6361 5982 1331 0,'0'0'744'0,"0"-1"-152"15,0-4-225-15,0 4-237 16,0 0-58-16,0 0-172 16</inkml:trace>
  <inkml:trace contextRef="#ctx0" brushRef="#br0" timeOffset="3737.13">1995 6406 770 0,'-68'17'369'0,"-58"5"-85"0,72 2-276 16,49-5-37-16,94-7 1 15,60-3 1-15,114-5 84 16,59-4 67-16,84 0 37 16,69 0 27-16,64 9-33 15,5 2-37-15,7 5-35 16,-60-1-22-16,-93-6-15 15,-49-1-16-15,-105-8 12 16,-53 2-58-16</inkml:trace>
  <inkml:trace contextRef="#ctx0" brushRef="#br0" timeOffset="4311.58">7485 5387 613 0,'-15'-7'375'16,"-14"-3"-46"-16,-7 24-154 15,-12 14-43-15,-11 28-77 16,4 17-20-16,7 19-35 16,18 6-2-16,36 0-1 15,16-7 2-15,30-24 0 0,10-16 1 16,6-27 0-16,-3-14 3 16,-4-17-131-16,-9-7-240 15</inkml:trace>
  <inkml:trace contextRef="#ctx0" brushRef="#br0" timeOffset="4451.81">7638 5639 986 0,'-3'-5'494'16,"-5"-6"-199"-16,5 12-116 15,6 15-135-15,0 8-37 0,4 12-7 16,3 2 0-16,2 3 3 16,-1 0 1-16,3-7-93 15,-1-4-79-15,1-16-173 16</inkml:trace>
  <inkml:trace contextRef="#ctx0" brushRef="#br0" timeOffset="4629.15">7812 5772 369 0,'7'-9'279'0,"2"-9"82"15,-2 4-52-15,-15 8-77 16,-5 6-46-16,-12 7-100 16,-1 3-24-16,0 4-23 15,3 0-11-15,15-1-15 16,8 1-12-16,16 1-7 15,13 0-2-15,8-3 3 16,3-2 19-16,2-8-118 0,-4-2-89 16,6-11-292-16</inkml:trace>
  <inkml:trace contextRef="#ctx0" brushRef="#br0" timeOffset="4879.17">8240 5744 680 0,'8'0'396'15,"8"1"-80"-15,-7 3-59 16,-14 9-88-16,-9 2-37 15,-13 3-30-15,-5 0-19 0,-6-2-35 16,0-8-13-16,1-10-10 16,4-4-1-16,4-10-11 15,2 0-13-15,11-4-24 16,5 2-14-16,12 5-28 16,10 3 6-16,12 12 12 15,4 7 13-15,5 11 41 16,1 5 9-16,0 8 18 15,0 3 4-15,-1-4-7 16,-2-2-1-16,-10-13-53 16,-4-6 195-16</inkml:trace>
  <inkml:trace contextRef="#ctx0" brushRef="#br0" timeOffset="5195.65">7378 5477 1027 0,'2'-2'441'0,"6"3"-248"16,-2 8-98-16,-5 11-84 16,5 5-10-16,-3 8-20 15,3-1-72-15</inkml:trace>
  <inkml:trace contextRef="#ctx0" brushRef="#br0" timeOffset="5333.35">7474 5478 1083 0,'-3'5'460'15,"-5"7"-213"-15,7 9-205 16,1 9-26-16,10 7-105 15</inkml:trace>
  <inkml:trace contextRef="#ctx0" brushRef="#br0" timeOffset="5721.66">8371 5711 1186 0,'7'12'448'0,"0"12"-351"0,5 7-21 15,0 14-49-15,-6 0-8 16,0 1 24-16,-3-1-91 15</inkml:trace>
  <inkml:trace contextRef="#ctx0" brushRef="#br0" timeOffset="5932.68">8526 5795 933 0,'-4'-3'489'15,"-5"-2"-120"-15,-7 5-141 0,-6 8-124 16,1 6-37-16,12-2-41 31,4-6-12-31,2 1-10 0,-4 21-3 0,8-2-2 16,10-4-1-16,12-13 2 15,3 0 0-15,6-4 0 16,-3 0-22-16,1 0-126 16,-6-5-88-16</inkml:trace>
  <inkml:trace contextRef="#ctx0" brushRef="#br0" timeOffset="6167.41">8684 5862 617 0,'0'-9'426'0,"2"-8"22"16,0 2-73-16,2 8-155 16,3 6-66-16,-3 5-94 15,3 9-28-15,-3 2-15 16,-2 1-2-16,0 0-5 16,-1-9 0-16,5-2 5 0,1-6-1 15,8-15-1-15,2-2-1 16,3-6-7-16,3-1-1 15,-3 9-4-15,-5 4-2 16,3 14-6-16,-7 9-2 16,-7 15 0-16,5 10 0 15,-6 9 5-15,0-1 2 16,4-4-70-16,-5-9-83 16</inkml:trace>
  <inkml:trace contextRef="#ctx0" brushRef="#br0" timeOffset="6331.99">8846 5498 1576 0,'-3'-2'601'0,"-1"9"-445"15,6 3-85-15,1 14-66 16,4 5-44-16</inkml:trace>
  <inkml:trace contextRef="#ctx0" brushRef="#br0" timeOffset="6622.76">9166 5440 1043 0,'-2'0'496'0,"-1"0"-229"15,1 5-103-15,1-5-116 16,1 7-36-16,-2 21-9 15,1 27 0-15,-1-24-1 16,1-4-22-16,0-1-194 16</inkml:trace>
  <inkml:trace contextRef="#ctx0" brushRef="#br0" timeOffset="6750.22">9215 5551 1033 0,'3'5'429'0,"0"6"-249"16,7 10-104-16,4 1-101 16,2 2-403-16</inkml:trace>
  <inkml:trace contextRef="#ctx0" brushRef="#br0" timeOffset="6997.28">9415 5444 1122 0,'18'17'532'0,"14"13"-210"0,9 19-126 16,0 12-29-16,-3 17-64 15,-9 7-24-15,-29 6-56 16,-18-1-4-16,-31-14-2 15,-6-12 0-15,8-24 14 16,4-17-50-16,21-16-134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4T09:01:32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15820 11420 806 0,'-3'1'369'15,"-6"1"-152"-15,3 24-88 16,-3 16-21-16,4 38-18 16,2 25-17-16,8 27-34 15,3 9-21-15,4 2-10 16,1-13 0-16,0-29 0 16,1-16-24-16,0-29-100 15,-3-9-83-15</inkml:trace>
  <inkml:trace contextRef="#ctx0" brushRef="#br0" timeOffset="240.97">15645 12275 857 0,'-3'-4'412'0,"3"2"-225"15,4 5-60-15,-4-3-53 16,2 4-27-16,13 22 31 15,41 31 1-15,-24-32-23 16,4-3-6-16,2-14 15 16,3-8-1-16,3-15-5 15,1-7-3-15,-4-8-23 16,-7-3 8-16,-15 2-159 16,-2 4-446-16</inkml:trace>
  <inkml:trace contextRef="#ctx0" brushRef="#br0" timeOffset="792.05">15289 10288 735 0,'-5'-4'398'0,"-2"-2"-96"0,-1 12-78 15,3 17-91-15,1 11-28 16,0 18-27-16,-12-6-11 16,11 30-24-16,1 4-13 15,4 3-13-15,9 10-5 16,-7-33 1-16,4-10-17 15,-4-24-105-15,2-8-105 16</inkml:trace>
  <inkml:trace contextRef="#ctx0" brushRef="#br0" timeOffset="957.93">15209 10305 838 0,'7'-12'366'0,"15"-4"-185"16,7 2-92-16,18 7-66 16,12 5-11-16,13-1-7 15,4 1-34-15</inkml:trace>
  <inkml:trace contextRef="#ctx0" brushRef="#br0" timeOffset="1197.93">15211 10642 756 0,'6'1'349'16,"9"2"-135"-16,8-3-58 15,17-8-40-15,4 1-32 16,10-3-42-16,2 1-16 0,-2 3-93 16,-3 2-198-16</inkml:trace>
  <inkml:trace contextRef="#ctx0" brushRef="#br0" timeOffset="1630.97">15561 10840 1068 0,'-2'-1'451'0,"8"4"-256"16,7 1-62-16,5 8-78 15,3 0-8-15,2 9-18 16,0 1-7-16,1 3-14 16,3 3-52-16,-7-8-192 15,0-1-168-15</inkml:trace>
  <inkml:trace contextRef="#ctx0" brushRef="#br0" timeOffset="1798.86">15750 10819 1090 0,'-16'9'488'0,"-25"14"-236"16,-3 1-70-16,2 6-99 0,-2-1-32 15,6 1-34-15,8 0-60 16,8-7-228-16</inkml:trace>
  <inkml:trace contextRef="#ctx0" brushRef="#br0" timeOffset="3352.29">16086 10367 686 0,'-16'12'341'16,"-23"23"-113"-16,-3 12-57 15,-1 19-75-15,6 10-31 16,21 6-44-16,13-3-10 16,28-11-11-16,11-12-3 15,17-17 3-15,4-10 3 16,-4-11-89-16,-3-4-116 0</inkml:trace>
  <inkml:trace contextRef="#ctx0" brushRef="#br0" timeOffset="4121.95">16179 10567 711 0,'0'-1'351'0,"1"1"-128"16,6 3-51-16,8 8-73 16,8 5-27-16,15 9-30 15,6 4-14-15,10 6-15 16,0-3-2-16,-14-1-71 16,-1 1-87-16</inkml:trace>
  <inkml:trace contextRef="#ctx0" brushRef="#br0" timeOffset="4332.07">16464 10561 887 0,'-12'6'403'0,"-18"8"-188"0,2 7-62 15,2 4-71-15,-3 2-24 16,5 1-29-16,-1-1-10 16,6-9-20-16,4 2-50 15,4-7-200-15</inkml:trace>
  <inkml:trace contextRef="#ctx0" brushRef="#br0" timeOffset="4598.65">16474 10377 869 0,'9'-7'407'0,"13"-6"-167"16,9 9-88-16,9 14-90 15,5 11-19-15,0 24-19 16,-9 10-6-16,-15 27 0 16,-11 9 1-16,-15 8 1 15,-8-3-1-15,-7-25-3 16,4-6-17-16,4-26-195 16</inkml:trace>
  <inkml:trace contextRef="#ctx0" brushRef="#br0" timeOffset="4971.26">16921 10557 839 0,'0'0'386'0,"10"1"-159"16,8-1-92-16,16 2-88 16,11 2-12-16,5-1-20 15,2 3-5-15,-5-1-62 16,-7-5-97-16</inkml:trace>
  <inkml:trace contextRef="#ctx0" brushRef="#br0" timeOffset="5154.91">16944 10786 588 0,'9'3'356'0,"7"-2"8"0,16-4-247 15,6-1-20-15,11-4-55 16,4 2 2-16,3 5-343 15</inkml:trace>
  <inkml:trace contextRef="#ctx0" brushRef="#br0" timeOffset="5882.95">17784 10369 453 0,'4'0'260'0,"2"1"-12"16,-6 1-13-16,-1-2-39 15,-1 0-34-15,-13 4-72 16,-40 13-24-16,23-16-37 16,2-2-8-16,-1-4-10 15,1 0-4-15,9 0-6 16,-1 5-1-16,6 4-8 16,4 5-2-16,2 5 2 15,-2 3 0-15,4 5 2 16,-2 1 1-16,0-1 1 15,4-1 0-15,6-1 1 16,0-6 0-16,7-1 0 16,0-9 1-16,1-12 2 15,8 0 0-15,2-8-1 0,10 2-1 16,9 4 2-16,2 4 0 16,12 8 1-16,-5 9 2 15,-5 12 2-15,-6 5 4 16,-22 11 28-16,-9 3 19 15,-20 5 31-15,-9 1 7 16,-14-4-17-16,-7-8-15 16,-3-11-24-16,0-11-7 0,1-18-9 15,4-6-7-15,6-13-13 16,6-1-5-16,15 1-39 16,8 2-38-16,12 7-98 15,7 2-106-15</inkml:trace>
  <inkml:trace contextRef="#ctx0" brushRef="#br0" timeOffset="6865.01">20388 14392 666 0,'11'-7'278'16,"12"-17"-127"-16,10-11 0 0,16-36 28 15,10-15-18-15,33-27-47 16,16-12-29-16,20-11-44 16,-2 1-13-16,0 7-16 15,-12 10-3-15,-30 29-3 16,-10 19-34-16,-43 29-139 16,-13 18-179-16</inkml:trace>
  <inkml:trace contextRef="#ctx0" brushRef="#br0" timeOffset="7243.92">20543 13938 550 0,'-3'6'287'16,"-10"11"-18"-16,-6 13-146 0,-6 19-44 15,-6 9 4-15,-3 12-26 16,1-1-22-16,2-7-24 15,5-12 11-15,18-18 27 16,8-9 17-16,17-17 36 16,14-2 1-16,7-11 0 15,9-3-16-15,16 0-30 16,1-8-16-16,15-5-25 16,1-3-66-16,-1-9-477 15</inkml:trace>
  <inkml:trace contextRef="#ctx0" brushRef="#br0" timeOffset="14813.82">18741 12649 409 0,'-3'-8'298'0,"-4"-6"63"0,-2 2-92 15,-5 2-67-15,-1 7-20 16,-2 1-54-16,1 4-27 16,-2 10-53-16,2 1-27 15,3 10-27-15,3 2-6 16,10 0-4-16,1 4 2 15,12-3 1-15,4-3 1 16,10-6 3-16,0-8 2 0,7-12 6 16,3-6 1-16,-4-8 10 15,-2-5 6-15,-13-6 20 16,-8 0 19-16,-12 1 42 16,-8 1 18-16,-8 11 6 15,-7 1-13-15,-5 8-39 16,-3 5-20-16,3 1-29 15,3 2-10-15,5 7-19 16,3 4-9-16,10 5-6 16,3 4 0-16,7 3 5 15,8-1 4-15,6-3 7 16,0-3 0-16,4-5 0 16,3-2 1-16,5-7 2 15,0-6 3-15,4-8 5 16,-1-5 4-16,-4-6 5 0,-3-5 3 15,-18-5 9-15,-3-2 3 16,-13 3 14-16,-8 6 0 16,-10 6-3-16,-5 6 1 15,-2 7-10-15,1 2-7 16,7 10-16-16,5 8-8 16,6 9-16-16,4 6-1 0,10 5 1 15,0-4 0-15,13-4 4 16,5-3 2-16,7-7 5 15,4-3 0-15,6-8 4 16,3-3 1-16,-3-9 1 16,-1-5 3-16,-9-9 5 15,-4-4 5-15,-12-6 10 16,-7-5 2-16,-11 5 4 16,-7 4-2-16,-13 4 6 15,1 8 2-15,-4 11-8 16,5 3-5-16,7 11-22 15,4 2-10-15,7 3-8 16,3 5 0-16,9 1 3 16,2 2 2-16,12-6 4 15,3-4 2-15,5-8 6 16,5-4 4-16,-2-7 5 16,-2-7 4-16,-6-6 4 15,-4-3 2-15,-12-1 4 16,-4 1 2-16,-12 4-2 0,-5 3-4 15,-7 5-9-15,0 6-6 16,0 6 13-16,7 1-72 16,7 9-199-16</inkml:trace>
  <inkml:trace contextRef="#ctx0" brushRef="#br0" timeOffset="15566.78">17638 13014 809 0,'-10'3'353'0,"-17"5"-141"0,-3 9-64 16,-3 16-53-16,-2 7-21 15,11 17-62-15,10 5-10 16,14-1-9-16,13-5 0 15,14-12 3-15,2-10 0 16,5-16 16-16,-3-4-57 16,-2-9-272-16</inkml:trace>
  <inkml:trace contextRef="#ctx0" brushRef="#br0" timeOffset="15826.23">17794 13098 1016 0,'-4'0'440'15,"-5"-4"-239"-15,1 9-114 16,-5 4-26-16,1 4-44 16,2 8-10-16,3 3-10 15,5-3-5-15,8 3-3 16,3-5 1-16,6-3 3 15,4-3 2-15,4-8 4 16,0-3 1-16,2-5-43 16,-1-5-46-16,-5-3-189 0,-2-3-168 15</inkml:trace>
  <inkml:trace contextRef="#ctx0" brushRef="#br0" timeOffset="15992.28">17901 13095 460 0,'-2'-2'316'0,"-4"2"9"15,4 6-155-15,0-6-43 16,2 2-39-16,0 25 6 0,0 36-21 16,0-21 0-16,-2-1-13 15,2 1-19-15,0-9-18 16,5-2-9-16,-2-15-115 16,3-3-163-16</inkml:trace>
  <inkml:trace contextRef="#ctx0" brushRef="#br0" timeOffset="16192.63">18061 13311 942 0,'0'5'422'0,"5"8"-179"15,-5 4-77-15,-4 2-35 16,0 2-38-16,-6 1-45 0,7 0-23 16,-4-7-182-16</inkml:trace>
  <inkml:trace contextRef="#ctx0" brushRef="#br0" timeOffset="16653.87">18349 13038 579 0,'0'0'350'0,"-1"-4"-36"15,-6 4-82-15,6 0-103 16,-5-1-48-16,-22 0-52 15,-32 0-9-15,32 4-12 16,1-3-7-16,9 6-9 16,3-1-6-16,7 0-7 15,1 8 2-15,1-8 4 16,0-1 3-16,4 4 7 16,2 1 3-16,0 3 2 15,0 5 3-15,0 1 11 16,-3-2 0-16,3 0-3 15,5-4-2-15,4-9-9 0,6-4 0 16,8-5 0-16,3-2-1 16,5 2-1-16,3 6 2 15,-2 3 21-15,-2 8 9 16,-8 8 24-16,-11-1 15 16,-14 7 4-16,-7 1-3 15,-17-2-17-15,-1 0-15 16,-4-9-29-16,0-6-40 0,6-9-172 15</inkml:trace>
  <inkml:trace contextRef="#ctx0" brushRef="#br0" timeOffset="16920">18371 12912 1233 0,'10'4'486'0,"15"9"-326"15,5 5-44-15,4 16-38 16,-1 9-21-16,-11 18-30 16,-11 7-5-16,-10 7-2 15,-5 1-1-15,-12-12 2 0,-1-9 2 16,-9-16-2-16,3-6 12 15,0-13-118-15,2-6-95 16</inkml:trace>
  <inkml:trace contextRef="#ctx0" brushRef="#br0" timeOffset="18477.96">21693 16614 266 0,'2'-1'167'0,"1"-5"21"0,-1 1 6 16,-5-5 26-16,-1-3 6 16,-6 6-11-16,-3-3-2 15,-7 4-40-15,-1 4-30 16,-3 1-49-16,2 7-29 15,0 6-33-15,5 6-10 16,3 5-19-16,6 2-3 16,10 3-8-16,2-2 0 15,13-2 2-15,6-4 1 16,6-14 2-16,8-3 1 0,4-13 6 16,0-6 2-16,-5-12 11 15,-9-5 3-15,-10-4 9 16,-6 2 20-16,-11 6 38 15,-5 7 16-15,-17 7 21 16,-8 6-10-16,-10 7-32 16,-3 2-16-16,3 8-35 15,4 0-14-15,7 8-17 16,3 4-6-16,11 6-3 16,3 5-1-16,14 5-2 15,7-4-2-15,12-4-1 16,9-3 1-16,8-11 2 15,4-2 4-15,-1-12 4 16,-5-2 4-16,-7-12 6 16,-6-7 3-16,-10-7 5 15,-5-5 4-15,-11 2 4 0,-8 1 0 16,-12 9 1-16,-3 7-4 16,-10 8 1-16,-1 6-4 15,5 10-5-15,2 0-2 16,8 4-12-16,6 5-2 15,7 2-1-15,3 1-1 16,12 2-2-16,3-6 0 16,8-6-1-16,6-1 1 0,4-10 2 15,1-2 1-15,2-11 4 16,-3-7 2-16,-7-6 4 16,-7-2 5-16,-11 5 7 15,-5 4 4-15,-14 9-13 16,-6 3 25-16,-6 6 2 15,0 3-1-15,5 0 10 16,6-3-28-16,8 0-13 16,7 3-5-16,3-3-5 15,3 3-4-15,-3-3-20 16,0 0-34-16,0 0-147 16</inkml:trace>
  <inkml:trace contextRef="#ctx0" brushRef="#br0" timeOffset="19099.75">22212 16981 841 0,'-19'8'406'0,"-11"14"-118"0,-8 17-163 15,2 21-27-15,13 18-40 16,5-1-24-16,15 1-29 16,6-13-2-16,9-15-20 15,7-7-38-15,11-18-126 16,6-5-122-16</inkml:trace>
  <inkml:trace contextRef="#ctx0" brushRef="#br0" timeOffset="19463.95">22479 17202 731 0,'-6'-6'398'0,"-15"-9"-68"0,0 7-87 16,4 16-90-16,-9 3-49 16,1 13-68-16,1 6-22 15,-3 4-17-15,11 4-5 16,9-2-7-16,8-2-1 16,20-9 2-16,6-4 3 15,10-9 4-15,-2-8 6 0,-8-9 8 16,-6-10 9-16,-9-6 9 15,-10-2 30-15,-9-1 22 16,-10 1 1-16,-12 6-6 16,-6 4-35-16,-3 13-25 15,5 7-75-15,4 7-278 16</inkml:trace>
  <inkml:trace contextRef="#ctx0" brushRef="#br0" timeOffset="19660">22568 17391 903 0,'3'2'466'0,"4"1"-99"16,-1 6-90-16,-6 6-92 15,-6 2-43-15,-5 7-80 0,-4 6-26 16,-3 0-47-16,3 0-77 15,3-8-439-15</inkml:trace>
  <inkml:trace contextRef="#ctx0" brushRef="#br0" timeOffset="19983.84">22749 17158 977 0,'-9'-1'440'0,"-11"2"-213"16,0 8-91-16,4 12-86 16,3 6-29-16,10 5-24 15,4 5-4-15,11-5 0 16,3-5 2-16,9-5 0 15,6-11 4-15,2-11 7 16,-2-6 13-16,-7-12 48 16,-3-5 13-16,-17-1 22 15,0-5-3-15,-16 1-45 16,-15 6-19-16,-13 7-78 0,-7 8-70 16</inkml:trace>
  <inkml:trace contextRef="#ctx0" brushRef="#br0" timeOffset="20287.76">22887 16985 649 0,'8'0'396'0,"6"0"-19"15,2 4-98-15,13 11-90 16,1 5-47-16,10 28-52 16,-2 12-18-16,-18 21 4 15,-13 8 3-15,-28 0-9 16,-11-5-2-16,-10-9-36 15,-5-6-1-15,11-20-189 16</inkml:trace>
  <inkml:trace contextRef="#ctx0" brushRef="#br0" timeOffset="41423.82">20038 12067 1010 0,'1'4'398'0,"-1"11"-243"16,2 9-50-16,0 25-47 15,-1 14 0-15,4 16-30 16,-3 1-11-16,-2-3 0 15,-1-8-1-15,-1-15-50 16,0-4-91-16</inkml:trace>
  <inkml:trace contextRef="#ctx0" brushRef="#br0" timeOffset="41606.51">19984 12125 864 0,'5'-11'417'16,"13"-5"-140"-16,6-5-117 16,17 4-93-16,12 9-23 15,14 0-31-15,11 9-7 16,-1 3-44-16,-10-4-104 16</inkml:trace>
  <inkml:trace contextRef="#ctx0" brushRef="#br0" timeOffset="41806.39">20056 12411 963 0,'3'-4'433'15,"9"-2"-195"-15,15-2-133 16,15 0-5-16,15 3-46 15,3 0-18-15,-3 5-14 16,-9 0-41-16,-9 6-308 16</inkml:trace>
  <inkml:trace contextRef="#ctx0" brushRef="#br0" timeOffset="42011.5">20207 12572 816 0,'8'5'360'15,"15"5"-136"-15,8 3-101 16,14 9-36-16,2 0-14 16,-8 6-37-16,-4 1-8 15,-12-2-113-15,-3-8-129 0</inkml:trace>
  <inkml:trace contextRef="#ctx0" brushRef="#br0" timeOffset="42164.75">20494 12550 1052 0,'-13'9'461'0,"-13"12"-230"15,-4 6-87-15,-3 11-73 16,-1-1-28-16,1-2-32 15,5-2-20-15,6-12-234 16</inkml:trace>
  <inkml:trace contextRef="#ctx0" brushRef="#br0" timeOffset="42444.28">20720 12207 1255 0,'-14'4'481'0,"-20"9"-343"16,4 3-45-16,7 15-57 15,1 6-12-15,14 10-26 16,5 7-6-16,6-2 2 15,11 3 1-15,6-13 5 16,3-3-25-16,6-7-167 16,1-12-230-16</inkml:trace>
  <inkml:trace contextRef="#ctx0" brushRef="#br0" timeOffset="42614.96">20776 12352 1154 0,'0'1'477'0,"6"5"-264"16,5 1-91-16,22 12-77 15,4 4-4-15,2 4-24 16,2 7-6-16,-10-1 27 0,-11-2-99 16,1 5-163-16</inkml:trace>
  <inkml:trace contextRef="#ctx0" brushRef="#br0" timeOffset="42793.9">21024 12370 1243 0,'-3'0'516'0,"-8"4"-318"16,-3 5-64-16,3 11-68 15,-10 3-26-15,-9 3-20 16,1 5-7-16,-9 0-36 15,1 1-66-15,14-3-293 16</inkml:trace>
  <inkml:trace contextRef="#ctx0" brushRef="#br0" timeOffset="43014">21006 12173 1395 0,'4'-2'536'0,"20"5"-382"0,6 11-62 15,8 20-45-15,6 12-13 16,-11 11-11-16,-10 7-3 16,-18 0-6-16,-10-3 10 15,-10-2-137-15,0-5-89 16</inkml:trace>
  <inkml:trace contextRef="#ctx0" brushRef="#br0" timeOffset="43298.9">21404 12381 1201 0,'5'-1'501'0,"2"-5"-282"15,17 6-75-15,10-4-80 16,1 0-18-16,10 3-35 15,-7-2-4-15,-5 4-54 16,-8 2-77-16</inkml:trace>
  <inkml:trace contextRef="#ctx0" brushRef="#br0" timeOffset="43477.93">21441 12532 1328 0,'7'2'506'0,"8"-2"-375"16,12 5-46-16,5-8-33 15,5 3-23-15,3 0-91 16,-2-7-280-16</inkml:trace>
  <inkml:trace contextRef="#ctx0" brushRef="#br0" timeOffset="43837.01">21884 12486 1166 0,'2'0'486'0,"8"-3"-256"15,7 4-83-15,14 1-70 16,7-5-12-16,15 3-44 16,0-3-7-16,-2 2-103 15,-6 1-410-15</inkml:trace>
  <inkml:trace contextRef="#ctx0" brushRef="#br0" timeOffset="47575.28">22657 11908 407 0,'-2'3'292'16,"-2"2"14"-16,-8 0-147 15,1 0-32-15,-11 1-63 16,-2 3-15-16,-6-4-20 16,-2-3-7-16,6 1-14 15,3-1-6-15,7 3-7 16,1-4 0-16,11 3 1 16,1-3 2-16,-1-4 2 15,4 3-7-15,-1 0 9 16,0 0 6-16,1 3 7 15,0 16 8-15,2 39-7 16,2-32-5-16,-4-9-5 16,1 2-1-16,1-16-1 15,6 0 3-15,4-8 1 0,6-4 0 16,8 0-6-16,0-4-6 16,10 14 9-16,-3 4 3 15,-3 6 23-15,-3 11 18 16,-18 2 24-16,-9 6 10 15,-18 4-5-15,-8-4-10 16,-9-14-23-16,-3-5-9 0,4-15-75 16,4-6-62-1,15 1-298-15</inkml:trace>
  <inkml:trace contextRef="#ctx0" brushRef="#br0" timeOffset="47842.08">22339 12366 916 0,'3'2'393'0,"9"0"-174"15,3 2-66-15,18 2-31 16,9-4-16-16,14-2-49 16,7 1-25-16,-1-4-19 0,-3-3 12 15,-7 0-140-15,-8-2-130 16</inkml:trace>
  <inkml:trace contextRef="#ctx0" brushRef="#br0" timeOffset="48259.78">22403 12644 889 0,'-2'-18'374'0,"15"-11"-189"15,1 1-45-15,13 7-46 16,8 9-14-16,-3 11-42 16,6 8-19-16,-10 15-5 15,-8 11 5-15,-22 14 5 16,-16 0 2-16,-10 9-4 16,-9-7-4-16,0-11-13 15,6-4-15-15,-3-21-53 16,7-8-33-16,4-12-36 15,1-9 9-15,22-5 49 0,4-5 52 16,18 5 75-16,9 0 24 16,-1 7 20-16,3 4-9 15,2 7-19-15,-6 4-14 16,2 9-15-16,-3 7-11 16,-10 4-13-16,1 2 3 15,-4 0-107-15,0-6-133 16</inkml:trace>
  <inkml:trace contextRef="#ctx0" brushRef="#br0" timeOffset="48529.78">22931 12237 733 0,'3'-2'419'16,"8"4"-11"-16,7 8-266 16,5 5-22-16,8 13-45 15,2 2-16-15,-1 5-36 16,-9 3-6-16,-5-2-54 15,-3-5-86-15</inkml:trace>
  <inkml:trace contextRef="#ctx0" brushRef="#br0" timeOffset="48739.74">23123 12283 1109 0,'-10'4'524'16,"-11"3"-214"-16,4 6-167 16,-1 0-39-16,-2 3-60 15,-3 0-20-15,-1 7-14 16,-2 2-4-16,4-2-84 16,4 0-96-16</inkml:trace>
  <inkml:trace contextRef="#ctx0" brushRef="#br0" timeOffset="124296.92">23413 12196 483 0,'0'-6'309'16,"1"-4"8"-16,-1 4-51 0,-2 6-79 16,-1 5-38-16,2-5-61 15,0 7-20-15,1 23-22 16,10 42-10-16,-6-35-18 16,-6 1-3-16,2-7-6 15,-3-3-1-15,3-6-1 16,3-3-35-16,-3-11-97 15,0-3-74-15,-2-5-278 16</inkml:trace>
  <inkml:trace contextRef="#ctx0" brushRef="#br0" timeOffset="124457.86">23266 12363 350 0,'0'2'261'0,"-4"-2"49"15,11 3-87-15,9-3-69 16,7-1-26-16,10-3-49 0,4-1-23 16,9 1-33-16,0 1-19 15,-1-1-275-15</inkml:trace>
  <inkml:trace contextRef="#ctx0" brushRef="#br0" timeOffset="125078.89">23776 12256 431 0,'2'-13'248'0,"7"-14"-31"15,-9-2-11-15,0 9-29 16,2 7-7-16,-7 8-28 16,5 6-17-16,-7 12-29 15,0 5-20-15,4 13-17 16,-1 7-5-16,5 10-14 15,-1 0-7-15,-3 3-12 16,1-7-5-16,-2-13-4 16,5-1-3-16,5-14-87 15,-1-1-98-15</inkml:trace>
  <inkml:trace contextRef="#ctx0" brushRef="#br0" timeOffset="125602.87">24126 12124 772 0,'3'-3'390'0,"-3"-4"-141"0,-3 6-92 15,2 1-29-15,0 0-65 16,-2 0-23-16,-20 2-18 16,-29 2-6-16,28 1-8 15,0 1-4-15,7 1-4 16,-2 4 0-16,8 0-1 16,-2-3 0-16,2 5 0 15,2 0 0-15,-4 2 13 16,6 1 11-16,1 0 15 15,4 1 5-15,6-1-7 16,-8-5-9-16,8-2-12 16,5-3-1-16,-3-7 0 15,17 1 0-15,5-2-2 16,4-1-4-16,9 5-4 16,-4 4 5-16,-8 6 14 15,-3 5 5-15,-13 6 23 0,-6 4 13 16,-19 4 17-16,-8 0 9 15,-16-1-9-15,-8-3-16 16,-3-7-24-16,1-7-10 16,12-11-18-16,15-1-13 15,9-9-72-15,0-6-44 16,8-2-111-16,-8-4-90 16</inkml:trace>
  <inkml:trace contextRef="#ctx0" brushRef="#br0" timeOffset="138793.04">1745 7442 640 0,'0'-7'338'15,"1"-10"-57"-15,2 8-66 16,3 9-82-16,0 5-30 15,4 18-57-15,2 7-16 16,3 28 15-16,3 9-4 16,4 19-7-16,1 6-2 15,2-8-19-15,3-4-1 16,-7-29 1-16,0-11 2 0,-3-23 10 16,-4-7 14-16,-3-15 34 15,-5-12 7-15,1-18-2 16,-5-12-12-16,2-25-36 15,4-3-9-15,0-5-15 16,4 5-5-16,3 22-4 16,-7 9-2-16,-4 22-4 15,1 6-9-15,2 16-12 16,-3 7-1-16,10 17 6 16,-1 8 9-16,1 19 11 15,8 10 1-15,-2 11 4 16,0 1 0-16,2-8 3 15,-3-9 1-15,-2-21 1 16,1-11 3-16,-4-14 28 16,-3-12 14-16,1-16 18 0,1-17 1 15,5-28-23-15,3-10-14 16,0-18-17-16,0 1-4 16,-3 11-5-16,-1 7-2 15,-7 25-4-15,-2 16-2 16,-9 18-21-16,-2 10-7 15,-3 11-129-15,1 8-89 16</inkml:trace>
  <inkml:trace contextRef="#ctx0" brushRef="#br0" timeOffset="139062.9">2692 7653 1044 0,'-3'0'476'0,"4"-1"-201"15,11 1-105-15,13-3-115 16,14 2-4-16,18-1-26 15,1 0-11-15,5 0-8 16,-10 1-15-16,-12 1-136 0,-4 0-143 16</inkml:trace>
  <inkml:trace contextRef="#ctx0" brushRef="#br0" timeOffset="139247.84">2781 7819 957 0,'7'1'412'0,"14"-1"-209"15,10 0-18-15,17-2-39 16,-2-2-35-16,-2 1-58 16,-3-3-2-16,-11 1-163 15</inkml:trace>
  <inkml:trace contextRef="#ctx0" brushRef="#br0" timeOffset="140273.34">3913 6982 690 0,'-16'-21'377'15,"-12"-19"-102"-15,1 20-116 16,-2 10-45-16,4 25-72 16,8 14-25-16,-5 22-23 15,7 20-4-15,6 24-7 0,1 18 0 16,19 23 5-16,0 7 4 15,-3 6 6-15,0-4 1 16,-8-6 1-16,0-9 4 16,0-14 2-16,-6-12 21 15,-3-21 20-15,-3-11 8 16,-10-30 17-16,-3-8-9 16,2-19-9-16,0-10-6 0,6-8-23 15,3-7-36-15,7-10-153 16,5-2-343-16</inkml:trace>
  <inkml:trace contextRef="#ctx0" brushRef="#br0" timeOffset="142872.75">3941 8637 518 0,'-8'-2'318'0,"-12"0"-25"16,-2 2-94-16,-1 7-102 15,1 8-30-15,5 9-42 16,5 5-13-16,12 2-16 15,7 0-5-15,16-3 2 16,7-9 6-16,11-13 24 16,-4-11 20-16,-6-17 56 15,-9-6 26-15,-14-9 22 16,-5-1-9-16,-6 1-49 16,-11 2-30-16,-3 16-102 0,-5 2-93 15</inkml:trace>
  <inkml:trace contextRef="#ctx0" brushRef="#br0" timeOffset="143451.74">4230 6788 539 0,'0'-6'362'15,"-1"-3"-21"-15,-8 7-132 16,-5 4-42-16,-10 12-77 16,0 6-31-16,-2 12-34 15,1 6-15-15,16 8-17 0,4 0-3 16,13-3 1-16,12-8 0 16,11-13 4-16,1-9 3 15,12-14 6-15,-3-1 8 16,-15-12 29-16,-9-6 26 15,-23-1 19-15,-17-3-2 16,-10 7-30-16,-3 8-30 16,-2 12-29-16,9 5-39 0,8 8-280 15</inkml:trace>
  <inkml:trace contextRef="#ctx0" brushRef="#br0" timeOffset="143911.73">4510 7491 915 0,'0'0'428'0,"-4"5"-178"0,-4 6-80 15,-3 22-109-15,3 12-10 16,4 22-18-16,6 13-11 16,1 6-7-16,1-9 3 15,4-18-1-15,-6-24-10 16,1-14-65-16,-5-14-22 15,1-12-48-15,1-5-8 16,-6-25 47-16,2-7 17 0,-9-23 45 16,-1-5 20-16,-4-10 27 15,10 4 11-15,10 15 23 16,4 5 17-16,15 19 13 16,2 7-9-16,2 11-22 15,6 3-21-15,15 8-31 16,0-1-1-16,21 5-18 15,6 4-69-15</inkml:trace>
  <inkml:trace contextRef="#ctx0" brushRef="#br0" timeOffset="144138.99">4502 7771 758 0,'0'4'370'15,"1"2"-102"-15,4 1-72 16,26-2-104-16,8-2-9 16,20-3-47-16,10 0-18 15,3 4-109-15,-11 3-212 16</inkml:trace>
  <inkml:trace contextRef="#ctx0" brushRef="#br0" timeOffset="144346">4764 8067 1442 0,'5'0'501'0,"15"5"-438"16,9 0-44-16,14 8-6 16,-2 9-2-16,-6 2 10 15,-5 3-65-15,-8 2-97 16,0-7-127-16</inkml:trace>
  <inkml:trace contextRef="#ctx0" brushRef="#br0" timeOffset="144511.97">5020 8063 1153 0,'-10'5'513'15,"-12"2"-244"-15,-1 9-71 16,-9 6-89-16,-2 1-32 16,-4 9-51-16,-1 0-9 15,8-2-117-15,4 1-118 16</inkml:trace>
  <inkml:trace contextRef="#ctx0" brushRef="#br0" timeOffset="145322.41">5570 7912 447 0,'0'-3'283'0,"-1"-5"0"15,-6-6-17-15,-8 2-47 16,-9-5-34-16,-10 2-50 15,-9 0-19-15,-6 7-51 16,-2 4-16-16,0 9-29 16,10 8-14-16,14 3-11 15,10 5-8-15,11 6-9 16,13-1-3-16,13-3 7 16,6-7 7-16,23-9 10 15,-5-7 3-15,8-12 7 0,-4-4 2 16,-12-17 4-16,3-5 1 15,-13-15-2-15,-3-5-2 16,-9-5-1-16,-9-3 1 16,-9 2 2-16,-2 7 0 15,-3 12 0-15,-1 8 12 16,1 21 2-16,0 8-8 0,-2 17-18 16,7 11-18-16,-1 16-6 15,3 8 2-15,9 14 13 16,-3 4 3-16,12 8 2 15,3 4 2-15,-3-8 4 16,2-7 1-16,0-17-38 16,-1-8-51-16,0-15-271 15</inkml:trace>
  <inkml:trace contextRef="#ctx0" brushRef="#br0" timeOffset="145500.01">5783 7742 1296 0,'8'8'530'16,"8"7"-317"-16,15 10-132 15,4 5-10-15,-2 7-34 16,0 1-13-16,-11-1-5 16,2 1 6-16,-3-12-88 0,-2-3-75 15</inkml:trace>
  <inkml:trace contextRef="#ctx0" brushRef="#br0" timeOffset="145663.97">5995 7785 1270 0,'-12'6'538'0,"-11"10"-303"16,-2 4-60-16,0 9-85 15,0 5-31-15,-4 3-41 16,-5 0-9-16,5-6-42 15,2-7-69-15</inkml:trace>
  <inkml:trace contextRef="#ctx0" brushRef="#br0" timeOffset="145933.47">6418 7786 1659 0,'18'-1'35'0,"-3"1"-8"16,24 1 19-16,7 5-5 15,1 1-21-15,2-2-7 16,-6 1-26-16,-6-3-76 16</inkml:trace>
  <inkml:trace contextRef="#ctx0" brushRef="#br0" timeOffset="146114.99">6420 7954 658 0,'0'7'375'0,"1"-1"-23"16,8 4-125-16,19-8-88 15,3-1-16-15,18 4-56 16,0-1-12-16,0 3-29 16,-1-1-26-16</inkml:trace>
  <inkml:trace contextRef="#ctx0" brushRef="#br0" timeOffset="146824.24">7502 6991 806 0,'-10'-12'321'0,"-15"-12"-180"15,7 15-41-15,-2 16-27 16,4 11-1-16,1 27-43 16,4 19-6-16,11 41-21 15,3 20-6-15,10 25-2 16,-2 5 3-16,-2 1 3 16,-8-9 7-16,-7-11 35 15,-11-10 4-15,-8-20 18 16,-1-4 12-16,-10-19-11 0,4-8 2 15,-5-25-3 1,1-14-8-16,10-26-12 0,3-15-9 16,13-17-70-16,4-6-62 15</inkml:trace>
  <inkml:trace contextRef="#ctx0" brushRef="#br0" timeOffset="147939.04">7666 8648 592 0,'-11'-3'355'15,"-2"-2"-63"-15,-8 6-125 16,-2 7-47-16,0 8-70 16,-2 7-19-16,14 12-25 15,5 3-4-15,19 2 0 16,10-1 1-16,12-13 10 16,7-8 0-16,5-19-5 15,1-8 47-15,-14-12 40 16,-12-10 17-16,-24 0 21 15,-18-2-44-15,-13 5-46 16,-9 3-21-16,8 7-79 16,7 4-75-16</inkml:trace>
  <inkml:trace contextRef="#ctx0" brushRef="#br0" timeOffset="148645.84">7699 6834 639 0,'4'-1'311'16,"1"-2"-118"-16,-2 3-17 15,-4 0-45-15,-1 0-18 16,-6 21-29-16,-15 39-31 16,16-26-37-16,9 0-10 15,13-4-5-15,8-3 0 0,12-9 3 16,3-6 3-16,0-12-16 16,3 0-46-16,-11-10-128 15,-6-3-69-15,-9-8-61 16,-10-5 39-16,-5 0 163 15,-5-1 119-15,-7 7 180 16,5 6 43-16,-5 6 27 16,3 5-40-16,3 8-82 15,-1 6-28-15,3 8-29 16,6 10 2-16,-2 3-2 16,5 8-7-16,3-1-32 15,-8-5-13-15,7 1-10 16,-4-6-12-16,6 0-523 15</inkml:trace>
  <inkml:trace contextRef="#ctx0" brushRef="#br0" timeOffset="149334.87">8641 7524 587 0,'8'-3'321'0,"8"-2"-37"15,-9 5-35-15,-10 0-72 16,-8-5-40-16,-6 7-79 15,-4-2-31-15,-10 1-17 16,0 5-3-16,-6-4-3 0,3 7 0 16,0-7-1-16,2 1-2 15,9 0-2-15,0-5-3 16,4 8-4-16,7 5-1 16,2 5-3-16,2 6-2 15,8 3-4-15,-3 3 2 16,5-1 5-16,4 0 4 15,4-8 8-15,9-4 3 0,4-8 3 16,3-4 0-16,10-4-2 16,2-2-2-16,4 6-4 15,7 5-2-15,-6 12-1 16,-6 3 4-16,-18 10 22 16,-16 2 18-16,-23 2 27 15,-6 7 3-15,-16-7-9 16,-4-4-13-16,0-13-18 15,-3-13-4-15,8-14-17 16,9-3-26-16,7-12-49 16,5-1-31-16,14-3-82 15,1-2-37-15,17 7-167 16</inkml:trace>
  <inkml:trace contextRef="#ctx0" brushRef="#br0" timeOffset="150347.97">9722 7882 1127 0,'-9'-10'489'0,"-12"-11"-249"15,-7 0-50-15,-14-1-71 16,-3 4-26-16,-2 6-50 16,0 8-21-16,9 12-29 15,5 5-10-15,13 13-13 16,5 3 0-16,10 3 4 16,11 6 1-16,8-6 13 0,9 1 5 15,7-14 8-15,-2-8 5 16,11-11 5-16,-1-9 2 15,0-17 3-15,0-8 1 16,-3-15-2-16,0-2 0 16,-12-10 1-16,-7 3 2 15,-17-8 1-15,-9-3 1 16,0 10 8-16,0 7 6 0,2 21 3 16,3 10-4-16,-5 21-26 15,2 5-11-15,3 22-18 16,4 8-1-16,7 11 5 15,5 11 3-15,3 1 5 16,-1 13 4-16,0 5 6 16,-5-4 3-16,-1-8 23 15,1-15-52-15,0-20-154 16,7-8-238-16</inkml:trace>
  <inkml:trace contextRef="#ctx0" brushRef="#br0" timeOffset="150545.79">9890 7748 1318 0,'0'4'527'16,"3"3"-317"-16,13 10-129 0,10 7-21 16,10 10-15-16,-8 6-10 15,15 3-18-15,-3 2-3 16,-11-7-19-16,9-6-32 15,-23-8-105-15,-5-6-91 16</inkml:trace>
  <inkml:trace contextRef="#ctx0" brushRef="#br0" timeOffset="150693.93">10148 7838 1146 0,'-10'0'545'0,"-16"3"-203"16,1 4-82-16,-6 12-102 15,-5 8-34-15,-1 6-61 16,-3 4-22-16,5 3-39 16,3-3-30-16</inkml:trace>
  <inkml:trace contextRef="#ctx0" brushRef="#br0" timeOffset="154211.99">8960 7852 965 0,'2'4'438'0,"0"-2"-190"16,0 1-66-16,-2-3-81 16,0 0-29-16,0 0-72 15,0 0-122-15</inkml:trace>
  <inkml:trace contextRef="#ctx0" brushRef="#br0" timeOffset="154860.56">10862 7697 884 0,'-7'-3'421'0,"-3"3"-170"0,5 9-78 16,-1 19-104-16,5 10-22 16,3 21-27-16,4 3-8 15,2 3-4-15,1-11 2 16,0-15-76-16,-4-12-116 16</inkml:trace>
  <inkml:trace contextRef="#ctx0" brushRef="#br0" timeOffset="155006.31">10609 7863 913 0,'8'-2'395'0,"21"2"-195"16,9 2-112-16,22 2-61 16,11-2-9-16,12 0-44 15,11 0-181-15</inkml:trace>
  <inkml:trace contextRef="#ctx0" brushRef="#br0" timeOffset="155486.77">11875 7110 903 0,'-23'-9'375'0,"-21"-6"-210"15,7 11-64-15,7 11-51 16,12 13-15-16,-1 18-26 16,4 11-7-16,8 41-7 15,3 12 0-15,7 29 1 16,4 11 2-16,-3 5 3 15,-1 1 3-15,-5-5 2 16,-11-7 1-16,-3-17 2 16,-7-13 0-16,-6-19 3 15,1-9 2-15,-4-21 5 16,1-7 2-16,-1-24 5 16,2-12-10-16,8-20-205 0</inkml:trace>
  <inkml:trace contextRef="#ctx0" brushRef="#br0" timeOffset="156008.62">11793 8749 1095 0,'-2'8'435'0,"-6"13"-288"16,3 3-33-16,4-2-54 15,2 1-16-15,13-9-26 16,-1-5-5-16,12-5-8 16,-1-4-36-16,1-11-118 15,-1-4-108-15</inkml:trace>
  <inkml:trace contextRef="#ctx0" brushRef="#br0" timeOffset="156146.87">11960 8664 716 0,'-4'0'366'0,"-3"3"-92"15,0 10-56-15,-2 11-79 16,0 10-23-16,5 13-51 16,2 4-16-16,5 6-27 15,2-1-6-15,5-14-5 16,2-6-21-16,-2-15-193 15</inkml:trace>
  <inkml:trace contextRef="#ctx0" brushRef="#br0" timeOffset="156999.87">12290 6841 675 0,'-12'-3'374'16,"-11"-2"-81"-16,6 4-117 15,0 3-35-15,-4 10-56 16,3 7-30-16,-8 15-26 16,5 4-16-16,10 7-13 15,5 0 0-15,17-4-2 16,3-3 2-16,13-12 1 0,2-9 3 15,2-14 7-15,-3-8 3 16,-8-9 26-16,-7-3 23 16,-15-4 30-16,-7 0 6 15,-19 5-21-15,4 5-24 16,-18 7-36-16,4 5-12 16,5 7-39-16,2 0-71 15</inkml:trace>
  <inkml:trace contextRef="#ctx0" brushRef="#br0" timeOffset="158510.84">12965 7188 554 0,'0'-4'286'15,"-12"-3"-101"-15,-15 9-27 16,-21 22-45-16,-7 18-28 0,-12 38-9 16,-3 23-5-16,13 39-16 15,5 18-10-15,29 9-19 16,14-7-9-16,26-8-8 16,13-25 0-16,17-29 2 15,7-20-11-15,16-38-156 16</inkml:trace>
  <inkml:trace contextRef="#ctx0" brushRef="#br0" timeOffset="158762.99">12937 7738 683 0,'15'5'349'0,"13"5"-78"16,27-1-158-16,9-1-26 16,12-5-38-16,3-5-18 15,-3 0-68-15,-2-1-230 16</inkml:trace>
  <inkml:trace contextRef="#ctx0" brushRef="#br0" timeOffset="159274.65">13952 7353 672 0,'7'-1'315'0,"6"-5"-122"16,-6 6-29-16,-7 0-44 15,-6 0-18-15,-9 2-35 16,-4 0-17-16,-5 0-24 15,0 0-8-15,-3-4-8 0,1 0-2 16,1-1-4-16,3 3-3 16,1 5-5-16,4 8-3 15,2 6 0-15,2 6 7 16,2 3 7-16,-1-5 2 16,6-4 1-16,2-3-5 15,7-9-2-15,5 0 2 16,4-7 4-16,1-6 0 0,12 4-4 15,3-1-2-15,12 10-3 16,0 4-1-16,-2 5 0 16,-2 1 1-16,-14 3 2 15,-6 3 7-15,-17-1 23 16,-11 1 11-16,-12-8 11 16,-6-4 1-16,-7-10-19 15,0-3-10-15,4-8-64 16,7-4-69-16,7 0-336 15</inkml:trace>
  <inkml:trace contextRef="#ctx0" brushRef="#br0" timeOffset="159481.81">13628 7774 1002 0,'7'0'408'0,"23"0"-250"0,9 1-31 16,20 1-35-16,13-1-30 15,8 3-41-15,-1 2-6 16,-5-1-54-16,-9 3-98 16</inkml:trace>
  <inkml:trace contextRef="#ctx0" brushRef="#br0" timeOffset="159842.76">13701 8035 1217 0,'3'-6'448'0,"10"-11"-348"16,17 5-37-16,14 3-27 15,11 6-8-15,5 10-17 16,-6 10-2-16,-25 8 7 16,-17 2 5-16,-33 10 10 15,-15 1 1-15,-17 5-7 16,-4-5-5-16,0-7-7 16,3-6-1-16,11-13-4 15,10-7-5-15,16-12-8 0,6-4-8 16,13-6-7-16,10 1-1 15,12 1 6-15,10 3 8 16,14 11 10-16,0 5 4 16,4 11 0-16,0 2-2 15,-8 5 2-15,1 1-28 16,-7-7-211-16</inkml:trace>
  <inkml:trace contextRef="#ctx0" brushRef="#br0" timeOffset="160080.87">14325 7697 1094 0,'4'0'458'16,"7"0"-237"-16,16 10-153 15,8 12-20-15,6 5-12 16,1 7-5-16,-12 7-11 16,-2 1 1-16,-8 1-129 15,-2-2-182-15</inkml:trace>
  <inkml:trace contextRef="#ctx0" brushRef="#br0" timeOffset="160259.84">14615 7680 1305 0,'-21'2'538'15,"-17"10"-335"-15,-1 3-56 16,-6 8-74-16,5 11-25 0,1 4-29 16,0 1-8-16,7 1-112 15,4-6-39-15</inkml:trace>
  <inkml:trace contextRef="#ctx0" brushRef="#br0" timeOffset="160664.79">15064 7588 742 0,'0'-2'436'0,"-4"-10"-60"15,-2 9-108-15,-3 10-132 16,-1 8-45-16,4 24-48 16,0 8-4-16,6 13-9 15,2 4-5-15,3-4-7 16,5-4 2-16,-6-16-100 15,5-6-96-15</inkml:trace>
  <inkml:trace contextRef="#ctx0" brushRef="#br0" timeOffset="160802.87">14846 7763 1063 0,'10'0'419'16,"11"-1"-264"-16,17 1-119 15,14 4-17-15,17-1-12 16,-1 1-10-16,4 0-420 16</inkml:trace>
  <inkml:trace contextRef="#ctx0" brushRef="#br0" timeOffset="161065.84">15487 7825 832 0,'-2'-10'382'15,"3"-7"-152"-15,-1-7-36 0,5-6-39 16,2-1-12-16,3-4-38 16,-1-2-21-16,1 12-25 15,2 4-7-15,-9 8 0 16,1 10-4-16,-4 6-26 16,0 8-12-16,0 13-16 15,2 11-2-15,1 11 5 16,0 7 2-16,-1 10 1 15,-3-3 3-15,4-6 3 16,-3-6 4-16,0-18-65 16,3-6-60-16</inkml:trace>
  <inkml:trace contextRef="#ctx0" brushRef="#br0" timeOffset="161550.01">16087 7692 715 0,'-2'-7'407'0,"-4"-6"-39"16,3 5-234-16,-12 0-38 0,2 2-49 15,-3 1-14-15,-12-2-15 16,-3 1-6-16,-2 3-6 16,2 0-5-16,2 3-2 15,5 7-3-15,1 4-3 16,0 1 1-16,1 5-2 16,0 2 1-16,5-1 5 15,0 4 3-15,6-6 4 16,3 2 1-16,4-8-3 15,8-2-1-15,10-8-1 16,5-3 0-16,16-5-3 16,5-2-3-16,15 9-1 15,7 2-1-15,-9 12 3 16,-6 7 1-16,-18 6 4 16,-17 3 5-16,-15 2 41 15,-11 1 15-15,-17 0 13 16,-11-2 2-16,-9-6-36 15,-8-12-13-15,6-12-52 0,11-6-65 16,17-19-430-16</inkml:trace>
  <inkml:trace contextRef="#ctx0" brushRef="#br0" timeOffset="161848.77">16123 7190 1056 0,'3'-11'485'0,"13"-4"-237"16,10 13-84-16,11 28-98 16,10 24-34-16,12 41-13 15,2 17 2-15,-3 42 1 16,-4 30 0-16,-29 2-3 15,-19 15-2-15,-31-17-1 16,-18-29-1-16,-10-23-2 16,0-24 1-16,8-30 3 15,2-14 3-15,5-26-16 16,10-12-38-16,6-24-135 16</inkml:trace>
  <inkml:trace contextRef="#ctx0" brushRef="#br0" timeOffset="162518.23">17010 7988 773 0,'0'-10'376'16,"6"-6"-135"-16,-6-6-89 15,-2-1-21-15,-5-3-23 16,-6 0-18-16,-8 5-28 16,-9 6-19-16,-4 15-32 15,-2 6-10-15,-1 19-17 0,4 6-3 16,11 9 1-16,8-1 0 15,17-9 7-15,10-1 4 16,13-12 6-16,6-8 2 16,8-10 7-16,-1-16 1 15,1-12 1-15,-2-5 2 16,-3-11-1-16,-4-2 2 0,-7-9 1 16,-3-4-1-16,-6-7-1 15,1-1 1-15,-7 9 13 16,-6 6 8-16,-8 21 16 15,-1 12 2-15,-9 14-18 16,5 9-15-16,4 15-25 16,-4 3-4-16,9 19-2 15,1 11 6-15,1 10 5 16,1 11 1-16,4 9 0 16,-4 1 3-16,5-7 1 15,0-10 3-15,6-21-49 16,6-12-56-16</inkml:trace>
  <inkml:trace contextRef="#ctx0" brushRef="#br0" timeOffset="162731.4">17274 7810 1147 0,'7'5'514'0,"7"6"-233"15,11 11-136-15,7 6-22 16,9 10-44-16,2 4-22 16,-3-5-30-16,-2-1-5 15,-11-11-30-15,-4-7-49 16,-3-5-136-16,-7-9-141 0</inkml:trace>
  <inkml:trace contextRef="#ctx0" brushRef="#br0" timeOffset="162896.84">17579 7796 793 0,'-9'-1'531'16,"-11"1"20"-16,-5 10-288 15,3 10-50-15,-19 15-83 16,-3 6-30-16,-3 10-47 16,-4 5-16-16,9-4-29 15,4-3-52-15</inkml:trace>
  <inkml:trace contextRef="#ctx0" brushRef="#br0" timeOffset="164281.29">1493 10020 692 0,'5'1'326'0,"9"4"-106"16,15-3-116-16,5 1-1 15,24 2-41-15,3 0-22 0,2 1-31 16,4 1-16-16,-16-2-172 15</inkml:trace>
  <inkml:trace contextRef="#ctx0" brushRef="#br0" timeOffset="164486.91">1550 10156 651 0,'2'2'339'16,"4"1"-80"-16,16 1-66 16,5-4-21-16,24-2-30 15,7-1-35-15,1-1-55 16,3 1-19-16,-15 2-31 16,-10 1-69-16</inkml:trace>
  <inkml:trace contextRef="#ctx0" brushRef="#br0" timeOffset="165970.87">2803 9718 559 0,'1'0'317'15,"-1"-2"-11"-15,0 1-46 16,-1 0-55-16,0 0-41 15,0 0-90-15,-1 0-32 16,-24-2-30-16,-36-5-6 0,23 5-2 16,-2 0-2-16,7 2-5 15,4 1-4-15,8 5-6 16,3 4-3-16,8 8-1 16,2 1 0-16,0 2 1 15,7 4 0-15,6 2 4 16,5 5 3-16,7 0 5 15,-5-1 3-15,-2-2 1 16,-6-10 3-16,-1-7 2 16,5-2 1-16,1-9 3 15,7-3-1-15,6-3-5 16,6 1-5-16,7 7-8 16,3 10 3-16,-1 12 6 15,-9 5 10-15,-14 3 28 16,-7 4 9-16,-19 6 11 15,-12-2-5-15,-13-2-15 16,-9-3-6-16,-4-17-7 0,6-8-6 16,2-17-61-16,9-10-27 15,7-11-83-15,7 0-54 16,18 0-278-16</inkml:trace>
  <inkml:trace contextRef="#ctx0" brushRef="#br0" timeOffset="166197">2906 10006 1054 0,'12'3'428'0,"18"5"-259"16,6 8-66-16,9 9-42 15,3 7-21-15,-7 6-21 16,-6-1-5-16,-8 0-37 16,-7-10-63-16,-2-6-318 15</inkml:trace>
  <inkml:trace contextRef="#ctx0" brushRef="#br0" timeOffset="166388.12">3224 10016 893 0,'-9'2'452'0,"-8"0"-135"16,-5 9-153-16,-4 1-40 15,-4 8-53-15,-8 2-21 16,-2 6-28-16,2 5-7 16,-7-1-6-16,2-1-30 15,5-5-117-15,4-7-161 16</inkml:trace>
  <inkml:trace contextRef="#ctx0" brushRef="#br0" timeOffset="166809.18">3515 9417 842 0,'-4'0'437'0,"-3"7"-131"0,2 10-101 16,2 22-115-16,2 15-26 15,1 28-4-15,-1 20-9 16,-9 23-14-16,2 15 0 16,0 11-22-16,-7-9-2 0,11-12-3 15,-2-17 1-15,2-27-1 16,7-11 3-16,-1-23 1 15,1-5 0-15,-3-20 1 16,0-8-47-16,2-14-185 16</inkml:trace>
  <inkml:trace contextRef="#ctx0" brushRef="#br0" timeOffset="167271.81">3789 10913 612 0,'-10'-2'430'0,"-11"2"55"15,-3 2-203-15,-2 7-149 16,2 6-48-16,1 5-62 15,7 5-15-15,5 1-12 16,10 4-6-16,10-5-1 16,7-8 3-16,14-6 11 15,-1-11 11-15,5-10 24 16,-3-1 9-16,-9-5 7 16,-3-3 3-16,-14 0-11 15,-5-3-8-15,-13 0-23 16,-4 1-63-16,-6-2-541 15</inkml:trace>
  <inkml:trace contextRef="#ctx0" brushRef="#br0" timeOffset="167942.8">3790 9354 646 0,'0'2'373'0,"0"-1"-34"16,-1 8-149-1,1 5-26-15,-1 9-32 0,-2 1-21 16,3 3-51-16,4-2-20 16,6-7-23-16,6 2-4 15,8-6-3-15,1-5 1 16,-1-6 3-16,-2-1 3 15,-5-4-30-15,-5-6-36 16,-7-7-88-16,-4-3-67 16,-1-5-123-16,4 4-24 15,-4-7 69-15,0 3 75 0,-2 4 215 16,-2 1 91-16,3 15 64 16,1 3 22-16,0 8-15 15,0 8-9-15,-1 8-1 16,-6 0-13-16,5 10-17 15,-1-4-16-15,3 5-40 16,7 6-19-16,2-7-29 16,-2 1-17-16</inkml:trace>
  <inkml:trace contextRef="#ctx0" brushRef="#br0" timeOffset="168473.87">4357 10033 870 0,'-5'2'501'16,"-2"4"-14"-16,-1 11-342 15,3 9-40-15,1 11-41 16,2 3-11-16,3 9-24 0,1-1-8 16,3 1-8-16,1-6-1 15,-2-10-52-15,1-7-61 16,-2-11-187-16</inkml:trace>
  <inkml:trace contextRef="#ctx0" brushRef="#br0" timeOffset="168681.84">4110 10279 693 0,'12'-1'386'15,"5"-3"-31"-15,19 2-201 16,11 1-4-16,18 1-40 15,6 1-26-15,-4 1-42 16,-2 1-13-16,-15-3-94 16</inkml:trace>
  <inkml:trace contextRef="#ctx0" brushRef="#br0" timeOffset="170835.93">5263 9439 707 0,'-15'17'306'0,"-22"27"-159"15,-4 23-37-15,-1 36-21 16,3 25-12-16,15 37-21 15,18 13-11-15,19-1-31 16,13-7-5-16,15-26-1 16,-1-22 2-16,13-25 8 15,5-13-38-15,4-16-319 16</inkml:trace>
  <inkml:trace contextRef="#ctx0" brushRef="#br0" timeOffset="172869.79">5534 10183 992 0,'2'0'414'0,"13"-1"-219"15,12 0-77-15,18 0-45 16,10-1-20-16,18 2-34 16,2 2-77-16</inkml:trace>
  <inkml:trace contextRef="#ctx0" brushRef="#br0" timeOffset="173495.76">6583 9736 659 0,'-2'-1'293'0,"-4"-3"-140"16,-2 2-23-16,-3 0-33 15,-6-1-16-15,-4 0-27 16,4 2-13-16,-7 1-16 16,-4 1-6-16,7 6 5 15,-6-1-2-15,3 1-4 16,8 2-3-16,0-1-14 15,-3-1-1-15,11 4 5 16,1 2 7-16,1 1 12 16,5 3 9-16,-1 2 0 15,1-2-3-15,3-1-11 16,4-1-6-16,3-3-5 16,1-4-2-16,4-1 0 15,6-3-1-15,1 0-1 16,5-1-2-16,8-2-1 15,-1 3-1-15,2 1 0 0,-2 3 1 16,-11 5 22-16,-11 2 30 16,-15 0 42-16,-13-1 11 15,-13 2-11-15,-5-4-26 16,-2-5-37-16,0-3-23 16,1-7-113-16,0-3-83 15</inkml:trace>
  <inkml:trace contextRef="#ctx0" brushRef="#br0" timeOffset="173829.65">6113 10159 825 0,'0'0'373'0,"6"0"-143"15,10 1-35-15,19 0-44 16,14-2-11-16,20 1-53 15,6 3-24-15,10-1-40 0,3 6-9 16,-9-1-3-16,-1-3 8 16,-15 1-81-16,-13-4-69 15,-21 0-400-15</inkml:trace>
  <inkml:trace contextRef="#ctx0" brushRef="#br0" timeOffset="174242.91">6430 10326 854 0,'0'-1'440'0,"-1"1"-132"0,1 9-82 15,-13 5-87-15,-1 9-35 16,-2 6-38-16,5 2-21 15,7-1-30-15,2-6-7 16,12-4-6-16,5-4 1 16,4-9 3-16,6-1 3 15,3-5 0-15,-3-2-2 16,5-3-46-16,-1 1-46 16,-7-6-183-16,-3-5-289 0</inkml:trace>
  <inkml:trace contextRef="#ctx0" brushRef="#br0" timeOffset="174409.93">6601 10334 832 0,'-4'-3'470'16,"-7"-5"-101"-16,4 12-158 15,1 10-45-15,-2 12-72 16,3 6-23-16,4 7-26 16,1 8-11-16,2-3-15 15,-2 1-4-15,-3-3-3 16,-3-8-10-16,6-5-124 15,4-2-129-15</inkml:trace>
  <inkml:trace contextRef="#ctx0" brushRef="#br0" timeOffset="174714.96">7047 10026 1273 0,'0'3'527'0,"3"3"-310"16,6 4-57-16,11 8-67 15,1 5-10-15,12 11-27 16,2 5-15-16,-1 0-19 16,-1 0-4-16,-10-4-62 15,0-4-39-15,-8-8-184 16</inkml:trace>
  <inkml:trace contextRef="#ctx0" brushRef="#br0" timeOffset="174918.99">7366 10093 988 0,'-9'3'504'0,"-18"-1"-154"16,-4 0-107-16,-1 9-115 0,-6 0-41 16,-3 10-47-16,-1 4-14 15,-1 6-16-15,-1-1-5 16,9 2-24-16,9-1-44 15,4-9-142-15,5-3-149 16</inkml:trace>
  <inkml:trace contextRef="#ctx0" brushRef="#br0" timeOffset="175311.65">7364 9795 814 0,'1'-7'407'0,"7"-6"-110"16,5 0-64-16,4 7-81 15,7 4-24-15,4 5-50 16,-1 5-10-16,-9 3-9 16,-6 2 3-16,-14 9 10 15,-7 3-3-15,-14 5-13 16,-1 4-16-16,1-4-27 0,10-4-4 16,8-6-4-16,9-6 0 15,10-11 1-15,-1-4-1 16,23-1-1-16,-1-3-1 15,9 7-1-15,2 4-1 16,-11-2-15-16,-3 0-32 16,-12-6-125-16</inkml:trace>
  <inkml:trace contextRef="#ctx0" brushRef="#br0" timeOffset="176451.93">7971 10068 834 0,'4'-1'418'16,"0"-4"-138"-16,0 5-57 0,-5 0-85 15,1 0-38-15,-2 23-53 16,2 46-5-16,2-18-18 15,-1 2-6-15,0-3-4 16,-1-8-1-16,-2-13-93 16,-1-1-87-16</inkml:trace>
  <inkml:trace contextRef="#ctx0" brushRef="#br0" timeOffset="176596.41">7821 10233 1056 0,'3'-2'429'0,"13"-2"-275"16,6 4-50-16,25 4-66 15,12 0-12-15,18 3-18 16,8-1-60-16</inkml:trace>
  <inkml:trace contextRef="#ctx0" brushRef="#br0" timeOffset="176923.6">8412 10237 1001 0,'8'-10'395'0,"10"-16"-267"15,8 0-28-15,-6-7-22 16,0-1-2-16,-6-3-3 16,-4-2-1-16,-2 7-2 15,-2 3-4-15,-4 16-4 16,-3 7-7-16,-5 17-26 16,-1 11-10-16,3 14-19 15,1 8 0-15,5 12 1 16,1 4 1-16,2 2 4 15,-1-2 1-15,4-11-12 16,3-9-59-16</inkml:trace>
  <inkml:trace contextRef="#ctx0" brushRef="#br0" timeOffset="177403.16">9010 10014 772 0,'6'-4'400'16,"-2"-3"-104"-16,0-1-81 0,-4 8-90 16,-6 0-32-16,-8 3-44 15,-5-1-20-15,-8 4-18 16,-4-3-3-16,4 3-4 15,-1 0 0-15,1-3-4 16,8 4-2-16,-1 1-3 16,4 5 0-16,7 2 1 15,-3 1 1-15,2-3 0 16,6-4 1-16,3-6 2 16,2-1 2-16,11-4 3 15,-3-3-1-15,12 0-4 16,-1-1-1-16,10 5-7 15,5 3-3-15,4 6 1 16,5 11 0-16,-6 7 7 16,-1 3 4-16,-16 7 17 15,-11-3 11-15,-17 5 36 16,-10-2 14-16,-15 1 9 0,-10-6-4 16,-4-8-28-16,3-5-14 15,4-18-26-15,7-4-25 16,6-12-92-16,7-5-66 15</inkml:trace>
  <inkml:trace contextRef="#ctx0" brushRef="#br0" timeOffset="177661.73">9279 10151 1158 0,'7'2'510'0,"6"9"-242"16,6 5-92-16,5 9-62 16,3 4-34-16,5 9-39 15,0 5-15-15,-4-6-26 16,-4 2-43-16,-10-12-109 15,-4-8-80-15</inkml:trace>
  <inkml:trace contextRef="#ctx0" brushRef="#br0" timeOffset="177837.7">9546 10210 1219 0,'-10'-1'536'16,"-13"1"-275"-16,1 2-53 15,-6 8-104-15,3 6-30 16,-4 8-50-16,2 7-10 0,0 4-8 16,1 6-1-16,-7-7-63 15,-5-4-67-15</inkml:trace>
  <inkml:trace contextRef="#ctx0" brushRef="#br0" timeOffset="178409.65">9814 9413 1069 0,'5'14'391'0,"14"32"-288"16,5 21-61-16,15 53 15 16,2 24 15-16,-8 24 7 15,-8 20-8-15,-28-6-18 16,-17-11-8-16,-15-15-10 16,-12-25-4-16,15-29-8 15,16-53-2 1,8-25-4-16,1 2-2 0,-15 35-15 0,8-14-55 15,2-19-246-15</inkml:trace>
  <inkml:trace contextRef="#ctx0" brushRef="#br0" timeOffset="182486.87">10347 9312 703 0,'3'-5'359'16,"0"-5"-138"-16,-2 20-110 16,0 19-34-16,3 31-40 15,0 22 2-15,1 42-3 16,5 20-7-16,-5 25-10 15,-5 7-2-15,-1 6-3 16,-7-10 0-16,0-19 1 16,5-14-1-16,0-34 1 15,-4-20 0-15,7-21-1 0,0-13 1 16,0-21 5-16,5-4-24 16,-2-22-138-16</inkml:trace>
  <inkml:trace contextRef="#ctx0" brushRef="#br0" timeOffset="183021.84">10531 11076 1046 0,'-2'4'482'16,"1"3"-210"-16,-11 4-98 15,-1 6-30-15,-3 7-42 16,0 4-28-16,12-1-40 16,7-1-15-16,8-10-14 0,5-2-2 15,11-9 0-15,-1-1 0 16,5-4-24-16,-1-4-32 16,-4-5-99-16,-7-7-56 15,2-4-172-15,-4-4-88 16,-5-1 31-16,1 1 58 15,-11 3 331-15,-1 6 191 0,-1 8 165 16,-2 6 31 0,-5 4-69-16,1 4-55 0,-2 13-61 15,1 5-21-15,0 12-50 16,0 3-16-16,3 7-30 16,2 1-12-16,0 0-12 15,1-3 19-15,0-9-146 16,0-7-213-16</inkml:trace>
  <inkml:trace contextRef="#ctx0" brushRef="#br0" timeOffset="183534.07">10860 9244 736 0,'-16'1'356'15,"-17"1"-118"-15,-1 13-146 16,7 12-34-16,2 11-33 15,10 9-9-15,15 11-16 16,10-5-1-16,9-8 0 16,7-7 1-16,6-16 11 15,-2-9 11-15,-1-6 60 16,-5-8 43-16,-16-10 57 16,-8-1 15-16,-18-6-23 15,-9 4-41-15,-11 3-63 16,-1 2-29-16,4 6-74 0,5 3-59 15,14 2-550-15</inkml:trace>
  <inkml:trace contextRef="#ctx0" brushRef="#br0" timeOffset="184330.53">1515 12228 851 0,'0'3'378'0,"3"3"-166"16,6-2-54-16,10 0-54 15,10-1-19-15,13-2-43 16,6-1-14-16,5-1-16 16,-7 0-3-16,-4-1-129 15,-10-1-147-15</inkml:trace>
  <inkml:trace contextRef="#ctx0" brushRef="#br0" timeOffset="184495.77">1611 12388 930 0,'10'0'417'15,"18"-3"-193"-15,3 2-60 16,15 0-68-16,-8-1-32 0,-1 3-50 16,-2 2-67-16</inkml:trace>
  <inkml:trace contextRef="#ctx0" brushRef="#br0" timeOffset="185930">2395 12194 815 0,'-5'-15'338'0,"4"-16"-180"15,8 1-57-15,20 7-17 16,11 3-1-16,7 13-17 16,3 7-16-16,-1 19-20 15,-5 9 5-15,-19 17 32 16,-14 6 8-16,-21 11 3 15,-12 5-9-15,-16-2-31 0,-7-1-7 16,-8-17-6-16,-2-9 1 16,5-25-12-16,9-10-10 15,12-14-15-15,10-8-10 16,21-2-1-16,0 1 4 16,17 3 11-16,8 2 6 15,11 14 7-15,14 4 3 16,0 11-4-16,-2 6-2 0,-4 2 0 15,-6 1 5-15,-2 0-145 16,1-2-395-16</inkml:trace>
  <inkml:trace contextRef="#ctx0" brushRef="#br0" timeOffset="186274.84">3060 12143 1057 0,'-15'-3'482'0,"-14"3"-209"15,-1 5-90-15,-3 8-100 16,3 9-32-16,1 10-51 16,6 6-10-16,8 13-9 15,9 4 1-15,17 4 5 16,8-3 3-16,18-15 3 0,-1-10 3 15,9-15 2-15,-1-10 2 16,-2-10 6-16,8-6 5 16,-14-17 9-16,-5-7 4 15,-19-11 8-15,-10-6 7 16,-14 0 13-16,-9 0 0 16,-12 2-9-16,1 6-11 0,2 12-25 15,4 9-36-15,14 17-142 16,0 10-98-16</inkml:trace>
  <inkml:trace contextRef="#ctx0" brushRef="#br0" timeOffset="186489.87">3432 12396 1241 0,'15'0'512'15,"7"0"-315"-15,15 2-111 16,2-1-18-16,14 7-42 16,7 0-20-16,-3-3-122 15</inkml:trace>
  <inkml:trace contextRef="#ctx0" brushRef="#br0" timeOffset="186904.55">3228 12231 905 0,'-19'11'434'0,"-18"10"-168"16,-2 15-130-16,3 9-41 15,-3 10-58-15,4 0-22 16,7-7-82-16,4-9-61 15</inkml:trace>
  <inkml:trace contextRef="#ctx0" brushRef="#br0" timeOffset="187468.57">4098 12139 877 0,'-18'2'376'0,"-15"13"-196"16,-3 7-56-16,8 15-57 16,2 9-19-16,13 15-29 15,9 1-9-15,14-1-6 16,19-4-3-16,9-22 1 16,8-8 4-16,12-22 8 15,-8-7 5-15,3-14 39 16,-5-10 14-16,-14-8 22 15,-6-8 20-15,-23-4-2 16,-9 2-8-16,-27 1-21 16,-7 6-25-16,-13 10-42 15,-2 7-14-15,6 11-75 0,8 6-73 16</inkml:trace>
  <inkml:trace contextRef="#ctx0" brushRef="#br0" timeOffset="187668.27">4229 12247 796 0,'-8'9'432'16,"-6"7"-109"-16,-11 11-125 15,-5 7-49-15,-4 9-55 16,4 5-29-16,5 0-35 15,5-6-9-15,5-5-152 16</inkml:trace>
  <inkml:trace contextRef="#ctx0" brushRef="#br0" timeOffset="188653.9">5042 12091 765 0,'-5'6'436'0,"-3"3"-49"15,0 21-203-15,2 13-31 16,9 16-55-16,-1 5-19 16,7 0-42-16,-1-7-10 15,0-9-9-15,5-10-13 0,-5-16-81 16,0-9-73-16</inkml:trace>
  <inkml:trace contextRef="#ctx0" brushRef="#br0" timeOffset="188815.97">4767 12359 741 0,'2'1'418'0,"6"-1"4"16,10 0-206-16,24 1-101 15,9 0-4-15,23 2-50 16,6-1-24-16,-1-2-45 16,2-2-71-16</inkml:trace>
  <inkml:trace contextRef="#ctx0" brushRef="#br0" timeOffset="-183431.4499">5800 11654 741 0,'-28'19'352'0,"-20"14"-137"15,-1 29-80-15,-2 20-12 16,6 24-22-16,1 17-23 16,22 21-32-16,14 1-27 0,29-6-22 15,23-9 0-15,26-31 3 16,18-15 3-16,7-28 13 16,-3-12-83-16</inkml:trace>
  <inkml:trace contextRef="#ctx0" brushRef="#br0" timeOffset="-180798.8299">5698 12305 695 0,'-1'1'348'16,"6"8"-81"-16,7 5-60 15,19 2-61-15,11 5-22 16,7-4-56-16,5-3-21 0,1-10-48 16,0-2-89-16</inkml:trace>
  <inkml:trace contextRef="#ctx0" brushRef="#br0" timeOffset="-180485.54">6229 12154 724 0,'-1'0'398'0,"-2"1"-79"16,0 6-134-16,2-7-101 0,-1 5-23 16,-6 21-23-16,-11 27-14 15,21-20-21-15,4-1-2 16,8-4 1-16,7 0-1 16,2-12 2-16,0-7 1 15,5-7-58-15,-1-2-70 16</inkml:trace>
  <inkml:trace contextRef="#ctx0" brushRef="#br0" timeOffset="-180303.61">6417 12159 683 0,'-4'3'367'0,"0"7"-75"16,1 7-81-16,-1 12-81 15,5 7-24-15,-4 8-40 16,3 6-22-16,0 7-25 15,2-2-5-15,5-8-5 16,0-8-5-16,5-15-128 16,-3-4-248-16</inkml:trace>
  <inkml:trace contextRef="#ctx0" brushRef="#br0" timeOffset="-179796.8599">6768 12211 751 0,'1'0'366'0,"-6"-2"-143"15,1 2-64-15,2 0-88 16,1 0-27-16,-18 0-24 16,-31-1-5-16,32 0-8 15,-2-1-3-15,5 5-6 16,-2 0-1-16,1 3 1 16,0 1 0-16,2 0 2 15,3-1-1-15,6-1-8 16,2 2-2-16,3-1-2 15,0 1 2-15,5 1 7 16,2 0 4-16,5 2 9 16,7 1 0-16,0 0 0 15,6 3-2-15,0 1-6 16,3 2-1-16,-2 3 0 16,-2-3 0-16,-4 5 1 15,-6 0 1-15,-11 2 39 0,-3 5 22 16,-17-6 28-16,-8-4 9 15,-5-8-22-15,-7 0-19 16,1-10-25-16,3-1-16 16,5-9-105-16,10-8-104 15</inkml:trace>
  <inkml:trace contextRef="#ctx0" brushRef="#br0" timeOffset="-179521.8299">7086 12241 1159 0,'-2'5'469'0,"-3"9"-286"15,1 8-53-15,4 14-40 16,3 9-24-16,3 12-35 16,2 2-14-16,-1-7-8 15,-1-6-1-15,3-12-10 16,-6-10-40-16,3-10-160 0</inkml:trace>
  <inkml:trace contextRef="#ctx0" brushRef="#br0" timeOffset="-179361.69">6948 12419 1009 0,'8'4'375'0,"15"2"-282"16,12-1-39-16,18-1-3 16,10-4-19-16,13 4-66 15,0 3-133-15</inkml:trace>
  <inkml:trace contextRef="#ctx0" brushRef="#br0" timeOffset="-178895.9199">7555 12351 732 0,'7'-8'374'16,"6"-6"-127"-16,-2-1-88 15,-4-3-34-15,-6 0-38 16,-4 0-9-16,-10 0-8 0,-5 2 5 16,-8 3-15-16,0 3-11 15,-2 6-29-15,3 4-17 16,5 4-12-16,6 5-3 15,4 2-5-15,2 1 0 16,7 1 1-16,1-4 3 16,9 1 5-16,7-4 2 0,8 1 1 15,4 3 0 1,7 6-2-16,-2 3-1 0,-3 9 0 16,-9 7 12-16,-2-2 18 15,-3-1 13-15,-9 2 18 16,5-5 2-16,-19 2 5 15,-6-3-2-15,-12-10-2 16,-7-1-7-16,-5-13-8 16,-5-4-9-16,11-3-21 15,0-6-40-15,15-3-108 16,11 2-67-16,5-1-278 16</inkml:trace>
  <inkml:trace contextRef="#ctx0" brushRef="#br0" timeOffset="-178465.87">7937 12313 512 0,'-7'-7'369'0,"-11"-5"30"15,3 2-136-15,-4 3-114 16,0 5-50-16,-2 6-50 16,-9 5-15-16,4 13-30 15,2 4-6-15,7 13-9 16,9 4 0-16,12-1 5 15,8 0 4-15,12-7 7 16,8-2 3-16,6-13 7 16,3-6 3-16,7-13 9 15,-5-7 1-15,-3-13 38 16,-4-4 30-16,-21-12 40 16,-7-1 13-16,-21-6-27 15,-6 2-25-15,-15 4-50 16,1 3-18-16,-1 12-77 15,0 1-86-15</inkml:trace>
  <inkml:trace contextRef="#ctx0" brushRef="#br0" timeOffset="-174400.8299">8264 12458 757 0,'-1'3'368'0,"7"2"-98"16,12 1-81-16,19-2-59 16,9-3-23-16,19 4-52 15,7 0-22-15,7 0-47 16,-1 7-105-16</inkml:trace>
  <inkml:trace contextRef="#ctx0" brushRef="#br0" timeOffset="-174010.29">9118 11887 915 0,'-20'1'408'0,"-28"17"-197"15,0 13-57-15,2 24-48 16,7 22-19-16,11 32-31 16,10 14-15-16,18 11-37 15,8-4-4-15,24-19 0 0,13-11 1 16,11-22-25-16,4-15-47 16,4-29-283-16</inkml:trace>
  <inkml:trace contextRef="#ctx0" brushRef="#br0" timeOffset="-173741.8799">9096 12466 898 0,'7'1'416'0,"16"4"-163"16,11-2-90-16,19 5-74 16,3-4-29-16,8-3-43 15,-1-1-83-15</inkml:trace>
  <inkml:trace contextRef="#ctx0" brushRef="#br0" timeOffset="-173354.69">9574 12375 792 0,'-7'-24'413'0,"-2"-27"-107"16,7 4-152-16,20 14-115 15,11 9-14-15,13 16-12 16,5 9 8-16,1 23 14 16,-10 12 9-16,-24 20 43 15,-12 2 16-15,-25 5-4 16,-14-5-12-16,-13-7-48 15,-4-11-15-15,5-12-6 16,7-11 4-16,16-20-22 16,11 0-11-16,12-17-21 15,8-1-9-15,11 10 10 16,8-4 7-16,6 11 5 16,1 4 4-16,3 6 6 15,-3 4 36-15,0 5-126 16,3 6-108-16</inkml:trace>
  <inkml:trace contextRef="#ctx0" brushRef="#br0" timeOffset="-173041.4799">10050 12475 556 0,'-1'-15'397'0,"2"-10"-12"16,-8-3-108-16,-6 3-52 15,-6 3-83-15,-8 1-33 16,0 11-64-16,-3 4-25 0,8 13-38 16,1 8-12-16,7 16-5 15,8 6 3-15,5 9 7 16,5 1 5-16,12-7 7 16,1-6 2-16,15-12 5 15,6-5 5-15,-1-12 8 16,1-9 8-16,-9-12 9 15,-9-8 5-15,-11-7 3 16,-8-1 2-16,-17-1-14 16,-8-3-1-16,-10 6-87 15,2 4-110-15</inkml:trace>
  <inkml:trace contextRef="#ctx0" brushRef="#br0" timeOffset="-172793.84">10354 12292 1307 0,'-4'-2'534'15,"-4"6"-336"-15,3 10-55 16,5 21-86-16,0 10-14 0,9 12-23 15,-2 2-6-15,-1-1-7 16,3-5-2-16,-7-13-40 16,5-5-43-16,0-17-221 15</inkml:trace>
  <inkml:trace contextRef="#ctx0" brushRef="#br0" timeOffset="-172634.3799">10227 12484 1136 0,'7'2'497'16,"8"3"-246"-16,12-1-161 15,10 3-22-15,10 1-43 16,4 0-6-16,8 1-100 16,-3-3-150-16</inkml:trace>
  <inkml:trace contextRef="#ctx0" brushRef="#br0" timeOffset="-172288.78">10883 12268 995 0,'-15'-3'410'0,"-15"2"-254"16,-3 5-59-16,1 16-57 16,4 8-11-16,6 16-9 15,6 9-15-15,10 6-7 16,2-4 4-16,14-4 13 16,8-6 19-16,11-13 12 15,5-4-3-15,4-14 10 16,-6-13-2-16,-2-12 16 15,-3-5 4-15,-17-10 2 16,-8-1-7-16,-18-1-17 16,-12-1-13-16,-5 3-31 15,1-2-56-15,4 13-223 16</inkml:trace>
  <inkml:trace contextRef="#ctx0" brushRef="#br0" timeOffset="-171887.53">11271 12473 715 0,'0'-8'398'15,"0"-4"-81"-15,-12-3-86 16,-5-2-26-16,-10 2-60 16,-4 0-33-16,0 13-74 15,-3 2-24-15,2 16-25 16,4 8-8-16,6 12-7 16,3 3-2-16,18 0 2 15,7 2 2-15,19-9 10 16,12 1 5-16,8-13 11 15,1-6 4-15,-5-14 34 16,-8-8 8-16,-8-12 17 16,-6-8 6-16,-10-6-19 15,-5-8-3-15,-10-4-17 16,-5 1-7-16,-5-2-103 16,-1 7-57-16</inkml:trace>
  <inkml:trace contextRef="#ctx0" brushRef="#br0" timeOffset="-171185.79">11255 12044 643 0,'4'2'386'0,"22"20"27"0,7 12-251 16,25 35-67-16,6 18-17 15,-8 20-25-15,-14-3-3 16,-34 0-7-16,-20-12-3 15,-30-11-4-15,-7-5-4 16,-6-15-10-16,7-9-22 16,20-18-157-16</inkml:trace>
  <inkml:trace contextRef="#ctx0" brushRef="#br0" timeOffset="-170606.72">11645 11858 788 0,'18'26'325'16,"12"15"-172"-16,18 37-65 15,6 18-1-15,-1 37 7 16,-11 10-13-16,-34 10-10 16,-20 4-4-16,-33-12-21 15,-11-9-6-15,-6-24-39 16,-5-20-69-16</inkml:trace>
  <inkml:trace contextRef="#ctx0" brushRef="#br0" timeOffset="-169272.04">1462 13750 998 0,'8'1'385'0,"15"2"-239"16,8 0-50-16,12 1-15 15,8 0-16-15,8 1-38 16,-2-3-34-16,3 3-248 16</inkml:trace>
  <inkml:trace contextRef="#ctx0" brushRef="#br0" timeOffset="-169098.8499">1537 13921 1191 0,'12'6'451'0,"15"1"-324"16,17-2-40-16,18 1-26 15,8-6-20-15,14 2-66 16,-6-3-143-16</inkml:trace>
  <inkml:trace contextRef="#ctx0" brushRef="#br0" timeOffset="-168525.8">2633 13942 621 0,'-25'-12'353'0,"-21"-10"-29"15,-2-10-111-15,10-15-71 16,9-2-32-16,16 0-56 15,14 0-28-15,25 16-26 16,7 4 2-16,11 15 3 16,5 13 5-16,3 15 4 15,-2 11 0-15,-13 14 15 16,-19 6 7-16,-26 15 10 16,-18 3-1-16,-14 3-12 15,-3-2-9-15,0-19-11 16,12-8-2-16,2-21-2 15,11-7-6-15,13-10-14 16,-2-5-8-16,20 3-10 0,2-7 0 16,9 9 5-16,9 1 4 15,6 1 52-15,5 10-85 16,13-8-319-16</inkml:trace>
  <inkml:trace contextRef="#ctx0" brushRef="#br0" timeOffset="-168239.9199">3065 13854 1078 0,'-21'-9'505'0,"-17"-8"-199"0,1 14-204 16,0 7-41-16,8 15-68 16,7 10-19-16,10 8-12 15,8 9 1-15,15 3 10 16,10-5 6-16,19-4 10 15,-1-15 5-15,12-10 10 16,0-14 8-16,1-11 11 16,-1-16 26-16,-16-12 44 15,-11-3 29-15,-25-9 15 16,-10 5-27-16,-26 3-45 16,-9 0-35-16,-2 12-40 15,-5 8-57-15,15 17-306 16</inkml:trace>
  <inkml:trace contextRef="#ctx0" brushRef="#br0" timeOffset="-167056.6">3174 13833 928 0,'-7'0'478'0,"-10"6"-125"15,-5 14-90-15,-9 21-139 16,-4 10-38-16,1 16-68 16,0 1-76-16</inkml:trace>
  <inkml:trace contextRef="#ctx0" brushRef="#br0" timeOffset="-166217.75">7983 12383 1052 0,'-15'5'469'0,"-14"14"-229"0,-1 10-64 15,-6 12-78-15,1 4-29 16,1 3-81-16,1-4-513 15</inkml:trace>
  <inkml:trace contextRef="#ctx0" brushRef="#br0" timeOffset="-165609.75">11275 12457 902 0,'-5'-4'491'16,"-5"3"-131"-16,-2 7-91 16,-14 17-134-16,-2 8-57 15,-15 15-45-15,-3 6-37 16</inkml:trace>
  <inkml:trace contextRef="#ctx0" brushRef="#br0" timeOffset="-165145.8599">10046 12409 840 0,'-4'3'418'0,"-11"12"-109"16,-2 7-65-16,-12 9-94 15,-4 2-40-15,2-2-41 16,0-1-90-16</inkml:trace>
  <inkml:trace contextRef="#ctx0" brushRef="#br0" timeOffset="-162450.8499">3874 13713 598 0,'0'-10'385'0,"0"-10"27"15,-3 7-83-15,-1 9-114 16,1 5-46-16,-1 20-93 16,1 8-41-16,3 26-33 15,1 12 0-15,1 0 1 16,0-3 0-16,2-12-33 15,-2-9-60-15,-2-14-242 16</inkml:trace>
  <inkml:trace contextRef="#ctx0" brushRef="#br0" timeOffset="-162295.9499">3610 13999 930 0,'3'-1'446'0,"5"-8"-140"15,27 5-213-15,11 4-48 16,29 0-27-16,7 3-2 16,4 7-68-16,1-1-138 15</inkml:trace>
  <inkml:trace contextRef="#ctx0" brushRef="#br0" timeOffset="-161918.91">4761 13399 1161 0,'-28'17'468'0,"-37"27"-269"0,3 15-68 16,7 26-43-16,7 16-17 15,28 24-44-15,17-2-11 16,35-11-11-16,21-12-1 16,28-35 9-16,9-11-59 15,5-21-495-15</inkml:trace>
  <inkml:trace contextRef="#ctx0" brushRef="#br0" timeOffset="-160907.8299">5056 13666 926 0,'1'-1'392'0,"2"4"-221"0,-5 1-41 16,2-4-33-16,-1 24-9 15,-10 54-12-15,5-21-7 16,0-2-31-16,-1-6-11 15,10-11-20-15,9-11-5 16,14-12-3-16,11-4-2 0,5-20-20 16,5-2-30-16,-4-10-103 15,-4-3-64-15,-7-5-192 16</inkml:trace>
  <inkml:trace contextRef="#ctx0" brushRef="#br0" timeOffset="-160754.3799">5362 13735 581 0,'-7'-5'333'0,"-5"-2"-44"15,-2 3-61-15,2 16-97 16,2 5-34-16,0 16-49 16,2 9-6-16,4 10-6 15,4 3-2-15,6-4-12 16,3-4-3-16,4-11-6 16,-2-5-24-16,3-7-165 15</inkml:trace>
  <inkml:trace contextRef="#ctx0" brushRef="#br0" timeOffset="-160192.78">5775 13768 576 0,'1'0'322'0,"6"1"-37"16,-7-1-38-16,-1 0-76 16,0 0-41-16,-8 0-75 15,-12 1-21-15,-38 0-14 16,27-8-5-16,4-1-6 15,2 1-4-15,9 4-11 16,7 3-6-16,5 4-6 16,3 4-2-16,2 7 0 15,-1 1 3-15,1 6 5 16,1 3 10-16,-1 1 9 16,5 2 5-16,-4-6 3 0,0-5-5 15,7-3-4-15,0-5 0 16,6-4-1-16,8 3-3 15,6-4-2-15,6 3-3 16,11-3-1-16,1 4 2 16,-1 4 1-16,-11-2-2 15,-16 9 28-15,-9-3 21 16,-19 3 46-16,-8 4 15 16,-24 0-11-16,-9 0-12 0,-10-10-36 15,-1-12-10-15,11-6-15 16,6-4-11-16,21-1-52 15,11 5-39-15,6-7-97 16,13 7-66-16</inkml:trace>
  <inkml:trace contextRef="#ctx0" brushRef="#br0" timeOffset="-156932.68">6124 13937 858 0,'5'-2'356'16,"4"-3"-180"-16,19 5-85 15,13 4-24-15,23 4-11 16,-1-4-20-16,5-3-27 16,3 3-27-16</inkml:trace>
  <inkml:trace contextRef="#ctx0" brushRef="#br0" timeOffset="-156660.8599">6709 13791 1051 0,'-2'2'391'0,"-10"9"-271"16,-5 6-34-16,-5 8-20 16,-4 3 6-16,8 2-39 15,8 1-14-15,15-2-1 16,10-4-18-16,18-5 2 15,4-6 3-15,6-3 1 16,2 3 3-16,-12-12-62 16,-3 0-53-16,-14-4-186 15,-6-13-178-15</inkml:trace>
  <inkml:trace contextRef="#ctx0" brushRef="#br0" timeOffset="-156511.84">6891 13776 618 0,'6'-2'390'0,"0"-1"-58"15,-8 5-67-15,-1 20-108 16,-1 8-50-16,0 15-27 16,3 7-17-16,0 1-32 0,-5-3-7 15,8-4-13-15,10-2-2 16,-3-10-109-16,6-4-158 16</inkml:trace>
  <inkml:trace contextRef="#ctx0" brushRef="#br0" timeOffset="-156186.62">7401 13951 1069 0,'-13'-8'489'0,"-21"-20"-213"16,1 7-85-16,-14 1-94 15,0 2-34-15,0 19-52 16,4 6-11-16,11 13-19 16,7 9-1-16,17 7 6 15,9 3 4-15,16-2 10 16,13-5 0-16,18-9 1 16,11-5 1-16,0-15 3 15,-6-7 6-15,-11-12 9 16,-12-6 5-16,-10-8 6 15,-7-2-2-15,-16-8-10 16,-4-1-7-16,-13 10-72 0,-3 3-57 16</inkml:trace>
  <inkml:trace contextRef="#ctx0" brushRef="#br0" timeOffset="-155912.0799">7416 13319 1226 0,'17'6'505'15,"13"7"-262"-15,19 42-189 16,6 20-16-16,6 41-6 15,-13 23-1-15,-33 13 3 16,-21 10 1-16,-41 0-5 16,-7-17-1-16,-4-26-58 15,8-20-37-15,5-40-313 16</inkml:trace>
  <inkml:trace contextRef="#ctx0" brushRef="#br0" timeOffset="-155195.4199">1532 15525 1183 0,'7'-3'456'15,"4"4"-290"-15,19 7-149 16,7-2-5-16,21 8-8 15,7-6 0-15,5-2-76 16,-4 2-150-16</inkml:trace>
  <inkml:trace contextRef="#ctx0" brushRef="#br0" timeOffset="-155032.4">1567 15674 994 0,'2'3'408'16,"13"0"-218"-16,14 6-147 16,27 3-29-16,12-5-6 15,20 2-20-15,1-3-130 16</inkml:trace>
  <inkml:trace contextRef="#ctx0" brushRef="#br0" timeOffset="-154569.8599">2583 15526 1071 0,'-6'0'421'0,"-14"-8"-262"16,1-6-34-16,-2-6-21 15,-1-13-14-15,15-6-66 16,7-1-22-16,16 8-25 0,10 14-20 16,8 21 16-16,7 13 13 15,5 27 21-15,-4 9 11 16,-19 8 30-16,-17 1 16 15,-33 1-1-15,-10-1-1 16,-16 3-29-16,-2-3-10 16,-2-16 0-16,-4-11 0 15,8-25-21-15,5-14-15 16,21-16-30-16,8-9-12 16,24 0 7-16,10 3 22 0,18 7 22 15,12 8 6-15,6 12 15 16,-5 5-11-16,0 10-3 15,-9 3 1-15,-5 0-22 16,8 2-84-16</inkml:trace>
  <inkml:trace contextRef="#ctx0" brushRef="#br0" timeOffset="-154254.96">3040 15563 1057 0,'-8'-5'505'0,"-15"-10"-213"15,-7 6-79-15,-5 5-110 0,0 8-50 16,5 11-54-16,4 4-15 16,9 14-14-16,4-1-2 15,13 14 6-15,4-2 5 16,16-2 6-16,5-1 1 15,17-12 3-15,0-5 3 16,7-18 10-16,-2-10 7 16,-7-19 14-16,0-3 8 0,-20-12 10 15,-9-5 2-15,-23 3-7 16,-10-3-7-16,-14 4-43 16,-5 4-36-16</inkml:trace>
  <inkml:trace contextRef="#ctx0" brushRef="#br0" timeOffset="-153848.76">3651 15415 974 0,'-1'1'453'0,"1"13"-151"16,0 11-142-16,7 26-103 15,1 8 0-15,0 11-27 16,3 3-3-16,-7-6 0 16,2-5-4-16,-2-15-8 15,-2-4 2-15,-2-20-90 16,-5-9-81-16</inkml:trace>
  <inkml:trace contextRef="#ctx0" brushRef="#br0" timeOffset="-153697.9799">3505 15762 810 0,'6'-1'399'0,"13"-4"-74"16,11 1-186-16,21-3-57 15,11 1-22-15,18-1-20 16,-1-1-59-16</inkml:trace>
  <inkml:trace contextRef="#ctx0" brushRef="#br0" timeOffset="-153102.96">4562 15489 894 0,'-2'0'443'0,"4"2"-151"16,-6-2-54-16,2 0-106 16,1 0-43-16,-17 1-64 15,-36 3-5-15,21-4-6 16,7 4-3-16,-5-3-10 15,0 2-5-15,8 3-12 0,0-1-3 16,9 7 0-16,4 3 2 16,6 1 0-16,0-1 3 15,4 0 2-15,2 1 1 16,6 0 6-16,-1 0 1 16,5-2 3-16,4-6-1 15,5-2 2-15,6-3 1 16,-5-3 1-16,3 0 0 0,-4 0-1 15,-4 0 0-15,7 5-1 16,-7 2-1-16,2 5-2 16,-5 4 0-16,-6 1 2 15,0 1 2-15,-8 0 11 16,-5 1 7-16,-12 0 10 16,-7 0 5-16,-11-7 0 15,2-5-3-15,-5-13-70 16,0-5-90-16</inkml:trace>
  <inkml:trace contextRef="#ctx0" brushRef="#br0" timeOffset="-152604.9799">1488 16989 802 0,'-4'0'393'15,"-3"3"-173"-15,11-3-87 16,8 7-12-16,18 3-65 0,8-3-10 16,19 6-26-16,3-10-7 15,4 1-27-15,0-3-86 16</inkml:trace>
  <inkml:trace contextRef="#ctx0" brushRef="#br0" timeOffset="-152426.81">1583 17125 1147 0,'1'0'413'0,"9"1"-333"15,13 6-41-15,20-1 0 16,9 0-14-16,12-6-15 16,-1 4-69-16</inkml:trace>
  <inkml:trace contextRef="#ctx0" brushRef="#br0" timeOffset="-151904.8899">2615 17004 671 0,'-6'9'374'0,"-12"6"-79"15,-2 6-66-15,-13-11-88 16,-6-7-40-16,-2-8-47 16,-4-21-13-16,19-6-33 15,8-5-17-15,24-1-21 16,13 7 3-16,14 6 15 15,5 7 14-15,1 18 23 16,6 19 5-16,-9 18 20 16,-8 10-1-16,-13 14 19 15,-18-1 4-15,-21 9-14 16,-2 5-3-16,-23-3-26 16,-6-6-5-16,-3-25 5 15,-2-19-1-15,14-21-10 16,10-10-15-16,20-12-33 15,12-1-8-15,14-6 0 16,12 5 8-16,17 9 17 16,4 5 4-16,8 15 5 15,4 10 1-15,-10 10-23 16,-4 4-89-16</inkml:trace>
  <inkml:trace contextRef="#ctx0" brushRef="#br0" timeOffset="-151259.28">3203 16909 611 0,'-1'-3'335'0,"-4"-4"-55"15,-2 1-47-15,-7 0-48 16,-6 4-25-16,-11-3-47 0,-3 2-6 16,-4-4-31-16,1 2-21 15,-1 2-31-15,2 3-22 16,8 9-23-16,6 3-6 16,9 8-1-16,4 0 0 15,3 2 6-15,3 2 4 16,0-1 4-16,1 1 28 15,-1-2 13-15,0-3 0 16,3-7 6-16,0-1-30 0,8-10 2 16,4-3-1-16,12-10 0 15,4-1-1-15,7 2-13 16,3 3-4-16,1 12-1 16,-1 3 2-16,-4 15 5 15,-4 7 3-15,-11 9 13 16,-7 7 6-16,-13 1 23 15,-7 3 15-15,-9-4 25 16,-7-5 18-16,-8-9-9 16,-3-7-4-16,-8-17-22 15,-1-3-22-15,-4-12-28 16,3-6-43-16,8-8-134 16,9-4-99-16</inkml:trace>
  <inkml:trace contextRef="#ctx0" brushRef="#br0" timeOffset="-150885.8299">3494 16869 1197 0,'9'0'448'0,"16"2"-297"16,13 0-68-16,31 2-9 16,14-2-9-16,19-2-39 15,-2 0-7-15,-7-2-6 16,-12-3-1-16,-20-2-39 16,-9-2-74-16</inkml:trace>
  <inkml:trace contextRef="#ctx0" brushRef="#br0" timeOffset="-150542.65">3978 16905 773 0,'0'-3'364'0,"-3"1"-161"16,-1 2-31-16,4 0-69 16,-1 0-26-16,-3 11-21 15,-11 51 8-15,8-14 7 16,4 7-4-16,3 17-12 16,0 7-18-16,-5 5 17 15,-3-1 5-15,-9-9 9 16,-3-15 10-16,-10-19-1 15,-7-8 6-15,-3-27 9 16,-4-7-8-16,0-21-42 16,6-9-30-16,8-3-92 15,6-2-81-15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23/10/2024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Διανυσματική</a:t>
            </a:r>
            <a:r>
              <a:rPr lang="el-GR" baseline="0" dirty="0"/>
              <a:t> φύση της δύναμης!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462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2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85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11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l-GR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𝐹 ⃗_𝑠=𝐹_𝑠 𝑖 ⃗=−𝑘𝑥𝑖 ⃗</a:t>
                </a:r>
                <a:endParaRPr lang="el-GR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5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29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4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74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84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49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8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375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892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88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6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89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09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64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NULL"/><Relationship Id="rId4" Type="http://schemas.openxmlformats.org/officeDocument/2006/relationships/customXml" Target="../ink/ink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9.xm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4.pn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customXml" Target="../ink/ink13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3" Type="http://schemas.openxmlformats.org/officeDocument/2006/relationships/customXml" Target="../ink/ink14.xml"/><Relationship Id="rId12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6.xml"/><Relationship Id="rId4" Type="http://schemas.openxmlformats.org/officeDocument/2006/relationships/image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customXml" Target="../ink/ink17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/>
          </a:bodyPr>
          <a:lstStyle/>
          <a:p>
            <a:r>
              <a:rPr lang="el-GR" sz="2200" dirty="0"/>
              <a:t>Τα παραπάνω δεν αποτελούν ορισμό της ενέργειας</a:t>
            </a:r>
          </a:p>
          <a:p>
            <a:pPr lvl="1"/>
            <a:r>
              <a:rPr lang="el-GR" sz="2000" dirty="0"/>
              <a:t>…είναι απλά </a:t>
            </a:r>
            <a:r>
              <a:rPr lang="el-GR" sz="2000" b="1" dirty="0"/>
              <a:t>παραδείγματα</a:t>
            </a:r>
          </a:p>
          <a:p>
            <a:pPr lvl="1"/>
            <a:endParaRPr lang="el-GR" sz="1100" dirty="0"/>
          </a:p>
          <a:p>
            <a:r>
              <a:rPr lang="el-GR" sz="2200" dirty="0"/>
              <a:t>Γενικότερα, είναι δύσκολο να οριστεί με ακρίβεια η ενέργεια</a:t>
            </a:r>
            <a:br>
              <a:rPr lang="el-GR" sz="2200" dirty="0"/>
            </a:br>
            <a:endParaRPr lang="el-GR" sz="2200" dirty="0"/>
          </a:p>
          <a:p>
            <a:pPr lvl="1"/>
            <a:r>
              <a:rPr lang="el-GR" sz="2000" dirty="0"/>
              <a:t>Είναι περισσότερο… «αφηρημένη» έννοια</a:t>
            </a:r>
          </a:p>
          <a:p>
            <a:pPr lvl="1"/>
            <a:r>
              <a:rPr lang="el-GR" sz="2000" dirty="0"/>
              <a:t>Θα μπορούσαμε να πούμε ότι αποτελεί </a:t>
            </a:r>
            <a:r>
              <a:rPr lang="el-GR" sz="2000" b="1" dirty="0"/>
              <a:t>έναν αριθμό που σχετίζεται με την κατάσταση ενός… </a:t>
            </a:r>
            <a:r>
              <a:rPr lang="el-GR" sz="2400" b="1" dirty="0">
                <a:solidFill>
                  <a:srgbClr val="FF0000"/>
                </a:solidFill>
              </a:rPr>
              <a:t>συστήματος</a:t>
            </a:r>
            <a:endParaRPr lang="el-GR" sz="2000" b="1" dirty="0">
              <a:solidFill>
                <a:srgbClr val="FF0000"/>
              </a:solidFill>
            </a:endParaRPr>
          </a:p>
          <a:p>
            <a:pPr lvl="1"/>
            <a:r>
              <a:rPr lang="el-GR" sz="2000" b="1" dirty="0"/>
              <a:t>Αν η χρήση αυτών των αριθμών γίνει σωστά, μπορούμε να προβλέψουμε αποτελέσματα πειραμάτων και να κατασκευάσουμε μηχανές!</a:t>
            </a:r>
          </a:p>
          <a:p>
            <a:pPr lvl="1"/>
            <a:endParaRPr lang="el-GR" sz="2000" b="1" dirty="0"/>
          </a:p>
          <a:p>
            <a:r>
              <a:rPr lang="el-GR" sz="2200" dirty="0"/>
              <a:t>Κάθε διαδικασία στη φύση αφορά ενέργεια και μεταφορές/ μετασχηματισμούς αυτής</a:t>
            </a:r>
          </a:p>
        </p:txBody>
      </p:sp>
    </p:spTree>
    <p:extLst>
      <p:ext uri="{BB962C8B-B14F-4D97-AF65-F5344CB8AC3E}">
        <p14:creationId xmlns:p14="http://schemas.microsoft.com/office/powerpoint/2010/main" val="42912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524000"/>
            <a:ext cx="7872250" cy="49530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Ξεκινάμε τη συζήτηση θεωρώντας ένα νέο μοντέλο, το </a:t>
            </a:r>
            <a:r>
              <a:rPr lang="el-GR" b="1" dirty="0">
                <a:solidFill>
                  <a:srgbClr val="FF0000"/>
                </a:solidFill>
              </a:rPr>
              <a:t>σύστημα</a:t>
            </a:r>
          </a:p>
          <a:p>
            <a:endParaRPr lang="el-GR" sz="800" dirty="0"/>
          </a:p>
          <a:p>
            <a:endParaRPr lang="el-GR" sz="900" dirty="0"/>
          </a:p>
          <a:p>
            <a:r>
              <a:rPr lang="el-GR" dirty="0"/>
              <a:t>Προς το παρόν, ας δούμε τι είναι ένα </a:t>
            </a:r>
            <a:r>
              <a:rPr lang="el-GR" b="1" dirty="0"/>
              <a:t>σύστημα</a:t>
            </a:r>
            <a:r>
              <a:rPr lang="el-GR" dirty="0"/>
              <a:t> και πώς σχετίζεται με την ενέργεια</a:t>
            </a:r>
          </a:p>
          <a:p>
            <a:pPr lvl="1"/>
            <a:r>
              <a:rPr lang="el-GR" b="1" dirty="0"/>
              <a:t>Συστήματα</a:t>
            </a:r>
            <a:r>
              <a:rPr lang="el-GR" dirty="0"/>
              <a:t> μπορεί να είναι:</a:t>
            </a:r>
          </a:p>
          <a:p>
            <a:pPr lvl="2"/>
            <a:r>
              <a:rPr lang="el-GR" sz="2200" b="1" dirty="0">
                <a:solidFill>
                  <a:srgbClr val="7030A0"/>
                </a:solidFill>
              </a:rPr>
              <a:t>Ένα ή περισσότερα σώματα</a:t>
            </a:r>
          </a:p>
          <a:p>
            <a:pPr lvl="2"/>
            <a:r>
              <a:rPr lang="el-GR" sz="2200" b="1" dirty="0">
                <a:solidFill>
                  <a:srgbClr val="7030A0"/>
                </a:solidFill>
              </a:rPr>
              <a:t>Μια περιοχή του χώρου</a:t>
            </a:r>
            <a:endParaRPr lang="en-US" sz="2200" b="1" dirty="0">
              <a:solidFill>
                <a:srgbClr val="7030A0"/>
              </a:solidFill>
            </a:endParaRPr>
          </a:p>
          <a:p>
            <a:pPr lvl="2"/>
            <a:r>
              <a:rPr lang="el-GR" sz="2200" dirty="0"/>
              <a:t>Κάτι που αλλάζει σχήμα και μέγεθος</a:t>
            </a:r>
          </a:p>
          <a:p>
            <a:pPr lvl="2"/>
            <a:r>
              <a:rPr lang="el-GR" sz="2200" b="1" dirty="0">
                <a:solidFill>
                  <a:srgbClr val="7030A0"/>
                </a:solidFill>
              </a:rPr>
              <a:t>Συνδυασμός των παραπάνω</a:t>
            </a:r>
          </a:p>
          <a:p>
            <a:pPr lvl="2"/>
            <a:endParaRPr lang="el-GR" sz="1300" dirty="0"/>
          </a:p>
          <a:p>
            <a:r>
              <a:rPr lang="el-GR" dirty="0"/>
              <a:t>Αργότερα, θα μιλήσουμε για </a:t>
            </a:r>
            <a:r>
              <a:rPr lang="el-GR" b="1" dirty="0"/>
              <a:t>μοντέλα ανάλυσης </a:t>
            </a:r>
            <a:r>
              <a:rPr lang="el-GR" dirty="0"/>
              <a:t>ενός συστήματος</a:t>
            </a:r>
          </a:p>
          <a:p>
            <a:pPr lvl="2"/>
            <a:r>
              <a:rPr lang="el-GR" dirty="0"/>
              <a:t>…αντί ενός μόνο σώματος, που είχαμε ως τώρα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0968" y="3657600"/>
            <a:ext cx="1561696" cy="490776"/>
          </a:xfrm>
          <a:prstGeom prst="horizontalScroll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7030A0"/>
                </a:solidFill>
              </a:rPr>
              <a:t>Προς εξέταση</a:t>
            </a:r>
          </a:p>
        </p:txBody>
      </p:sp>
    </p:spTree>
    <p:extLst>
      <p:ext uri="{BB962C8B-B14F-4D97-AF65-F5344CB8AC3E}">
        <p14:creationId xmlns:p14="http://schemas.microsoft.com/office/powerpoint/2010/main" val="205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47800"/>
            <a:ext cx="7948450" cy="50292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Πρώτο βήμα είναι η </a:t>
            </a:r>
            <a:r>
              <a:rPr lang="el-GR" b="1" dirty="0"/>
              <a:t>αναγνώριση</a:t>
            </a:r>
            <a:r>
              <a:rPr lang="el-GR" dirty="0"/>
              <a:t> του συστήματος</a:t>
            </a:r>
            <a:endParaRPr lang="en-US" dirty="0"/>
          </a:p>
          <a:p>
            <a:endParaRPr lang="en-US" sz="1100" dirty="0"/>
          </a:p>
          <a:p>
            <a:r>
              <a:rPr lang="el-GR" dirty="0"/>
              <a:t>Όταν συζητάμε για ένα σύστημα, είτε αγνοούμε (</a:t>
            </a:r>
            <a:r>
              <a:rPr lang="el-GR" b="1" dirty="0"/>
              <a:t>απομονωμένο</a:t>
            </a:r>
            <a:r>
              <a:rPr lang="el-GR" dirty="0"/>
              <a:t> σύστημα) είτε ενδιαφερόμαστε (</a:t>
            </a:r>
            <a:r>
              <a:rPr lang="el-GR" b="1" dirty="0"/>
              <a:t>μη απομονωμένο</a:t>
            </a:r>
            <a:r>
              <a:rPr lang="el-GR" dirty="0"/>
              <a:t> σύστημα) για τις </a:t>
            </a:r>
            <a:r>
              <a:rPr lang="el-GR" b="1" u="sng" dirty="0"/>
              <a:t>ενεργειακές</a:t>
            </a:r>
            <a:r>
              <a:rPr lang="el-GR" dirty="0"/>
              <a:t> αλληλεπιδράσεις του περιβάλλοντος με το σύστημα</a:t>
            </a:r>
          </a:p>
          <a:p>
            <a:pPr lvl="1"/>
            <a:r>
              <a:rPr lang="el-GR" dirty="0"/>
              <a:t>Ακόμα δε γνωρίζουμε ποιές είναι αυτές, με τι σχετίζονται, και πώς τις βρίσκουμε... (απλώς υποθέτουμε – υπομονή </a:t>
            </a:r>
            <a:r>
              <a:rPr lang="el-GR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l-GR" sz="2200" dirty="0">
                <a:sym typeface="Wingdings" panose="05000000000000000000" pitchFamily="2" charset="2"/>
              </a:rPr>
              <a:t>Επίσης υποθέτουμε ότι κάποιες </a:t>
            </a:r>
            <a:r>
              <a:rPr lang="el-GR" sz="2200" b="1" dirty="0">
                <a:sym typeface="Wingdings" panose="05000000000000000000" pitchFamily="2" charset="2"/>
              </a:rPr>
              <a:t>δυνάμεις</a:t>
            </a:r>
            <a:r>
              <a:rPr lang="el-GR" sz="2200" dirty="0">
                <a:sym typeface="Wingdings" panose="05000000000000000000" pitchFamily="2" charset="2"/>
              </a:rPr>
              <a:t> δρουν στο σύστημα και του μεταβάλλουν την ενεργειακή κατάσταση</a:t>
            </a:r>
          </a:p>
          <a:p>
            <a:pPr lvl="1"/>
            <a:endParaRPr lang="el-GR" sz="2200" dirty="0"/>
          </a:p>
          <a:p>
            <a:r>
              <a:rPr lang="el-GR" dirty="0"/>
              <a:t>Ανεξαρτήτως του συστήματος που επιλέγουμε πάντα υπάρχει το </a:t>
            </a:r>
            <a:r>
              <a:rPr lang="el-GR" b="1" dirty="0"/>
              <a:t>όριο/σύνορο συστήματος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Μια (συνήθως) φανταστική επιφάνεια που χωρίζει το σύστημα με το περιβάλλον του</a:t>
            </a:r>
          </a:p>
          <a:p>
            <a:pPr lvl="1"/>
            <a:r>
              <a:rPr lang="el-GR" dirty="0"/>
              <a:t>Π.χ. σε ένα κιβώτιο, η επιφάνειες του κιβωτίου</a:t>
            </a:r>
          </a:p>
          <a:p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2725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796050" cy="5414686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sym typeface="Wingdings" panose="05000000000000000000" pitchFamily="2" charset="2"/>
              </a:rPr>
              <a:t>Παράδειγμα 1: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{σπόγγος} : </a:t>
            </a:r>
            <a:r>
              <a:rPr lang="el-GR" b="1" dirty="0">
                <a:sym typeface="Wingdings" panose="05000000000000000000" pitchFamily="2" charset="2"/>
              </a:rPr>
              <a:t>μονομελές</a:t>
            </a:r>
          </a:p>
          <a:p>
            <a:pPr lvl="1"/>
            <a:r>
              <a:rPr lang="el-GR" b="1" dirty="0">
                <a:sym typeface="Wingdings" panose="05000000000000000000" pitchFamily="2" charset="2"/>
              </a:rPr>
              <a:t>Μη απομονωμένο </a:t>
            </a:r>
            <a:r>
              <a:rPr lang="el-GR" dirty="0">
                <a:sym typeface="Wingdings" panose="05000000000000000000" pitchFamily="2" charset="2"/>
              </a:rPr>
              <a:t>(ασκείται </a:t>
            </a:r>
            <a:r>
              <a:rPr lang="el-GR" b="1" dirty="0">
                <a:sym typeface="Wingdings" panose="05000000000000000000" pitchFamily="2" charset="2"/>
              </a:rPr>
              <a:t>εξωτερική</a:t>
            </a:r>
            <a:r>
              <a:rPr lang="el-GR" dirty="0">
                <a:sym typeface="Wingdings" panose="05000000000000000000" pitchFamily="2" charset="2"/>
              </a:rPr>
              <a:t> δύναμη που το κινεί – </a:t>
            </a:r>
            <a:r>
              <a:rPr lang="el-GR" b="1" dirty="0">
                <a:sym typeface="Wingdings" panose="05000000000000000000" pitchFamily="2" charset="2"/>
              </a:rPr>
              <a:t>μεταβάλλει την κινητική του ενέργεια</a:t>
            </a:r>
            <a:r>
              <a:rPr lang="el-GR" dirty="0">
                <a:sym typeface="Wingdings" panose="05000000000000000000" pitchFamily="2" charset="2"/>
              </a:rPr>
              <a:t>, καθώς υπάρχει και η δύναμη </a:t>
            </a:r>
            <a:r>
              <a:rPr lang="el-GR" b="1" dirty="0">
                <a:sym typeface="Wingdings" panose="05000000000000000000" pitchFamily="2" charset="2"/>
              </a:rPr>
              <a:t>τριβής</a:t>
            </a:r>
            <a:r>
              <a:rPr lang="el-GR" dirty="0">
                <a:sym typeface="Wingdings" panose="05000000000000000000" pitchFamily="2" charset="2"/>
              </a:rPr>
              <a:t> με την επιφάνεια που ολισθαίνει, η οποία αυξάνει τη </a:t>
            </a:r>
            <a:r>
              <a:rPr lang="el-GR" b="1" dirty="0">
                <a:sym typeface="Wingdings" panose="05000000000000000000" pitchFamily="2" charset="2"/>
              </a:rPr>
              <a:t>θερμική ενέργεια </a:t>
            </a:r>
            <a:r>
              <a:rPr lang="el-GR" dirty="0">
                <a:sym typeface="Wingdings" panose="05000000000000000000" pitchFamily="2" charset="2"/>
              </a:rPr>
              <a:t>του συστήματος – και της επιφάνειας)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Επιφάνεια σπόγγου = σύνορο συστήματος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Η δύναμη (μέσω του χεριού) και η τριβή είναι μια ενεργειακή επιρροή στο σύστημα από το περιβάλλον του, η οποία ασκείται επάνω στο σύνορο (επιφάνεια) του συστήματος</a:t>
            </a:r>
            <a:endParaRPr lang="el-GR" sz="2400" dirty="0">
              <a:sym typeface="Wingdings" panose="05000000000000000000" pitchFamily="2" charset="2"/>
            </a:endParaRPr>
          </a:p>
          <a:p>
            <a:pPr lvl="2"/>
            <a:endParaRPr lang="el-GR" sz="1200" b="1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Παράδειγμα 2:</a:t>
            </a:r>
            <a:endParaRPr lang="en-US" b="1" dirty="0">
              <a:sym typeface="Wingdings" panose="05000000000000000000" pitchFamily="2" charset="2"/>
            </a:endParaRP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{σπόγγος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l-GR" dirty="0">
                <a:sym typeface="Wingdings" panose="05000000000000000000" pitchFamily="2" charset="2"/>
              </a:rPr>
              <a:t>τραπέζι} : </a:t>
            </a:r>
            <a:r>
              <a:rPr lang="el-GR" b="1" dirty="0">
                <a:sym typeface="Wingdings" panose="05000000000000000000" pitchFamily="2" charset="2"/>
              </a:rPr>
              <a:t>πολυμελές</a:t>
            </a:r>
          </a:p>
          <a:p>
            <a:pPr lvl="1"/>
            <a:r>
              <a:rPr lang="el-GR" b="1" dirty="0">
                <a:sym typeface="Wingdings" panose="05000000000000000000" pitchFamily="2" charset="2"/>
              </a:rPr>
              <a:t>Μη απομονωμένο </a:t>
            </a:r>
            <a:r>
              <a:rPr lang="el-GR" dirty="0">
                <a:sym typeface="Wingdings" panose="05000000000000000000" pitchFamily="2" charset="2"/>
              </a:rPr>
              <a:t>(ασκείται </a:t>
            </a:r>
            <a:r>
              <a:rPr lang="el-GR" b="1" dirty="0">
                <a:sym typeface="Wingdings" panose="05000000000000000000" pitchFamily="2" charset="2"/>
              </a:rPr>
              <a:t>εξωτερική</a:t>
            </a:r>
            <a:r>
              <a:rPr lang="el-GR" dirty="0">
                <a:sym typeface="Wingdings" panose="05000000000000000000" pitchFamily="2" charset="2"/>
              </a:rPr>
              <a:t> δύναμη που το 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l-GR" dirty="0">
                <a:sym typeface="Wingdings" panose="05000000000000000000" pitchFamily="2" charset="2"/>
              </a:rPr>
              <a:t>κινεί – μεταβάλλει την κινητική του ενέργεια, αλλά πλέον η </a:t>
            </a:r>
            <a:r>
              <a:rPr lang="el-GR" b="1" dirty="0">
                <a:sym typeface="Wingdings" panose="05000000000000000000" pitchFamily="2" charset="2"/>
              </a:rPr>
              <a:t>τριβή</a:t>
            </a:r>
            <a:r>
              <a:rPr lang="el-GR" dirty="0">
                <a:sym typeface="Wingdings" panose="05000000000000000000" pitchFamily="2" charset="2"/>
              </a:rPr>
              <a:t> αποτελεί </a:t>
            </a:r>
            <a:r>
              <a:rPr lang="el-GR" b="1" dirty="0">
                <a:sym typeface="Wingdings" panose="05000000000000000000" pitchFamily="2" charset="2"/>
              </a:rPr>
              <a:t>εσωτερική</a:t>
            </a:r>
            <a:r>
              <a:rPr lang="el-GR" dirty="0">
                <a:sym typeface="Wingdings" panose="05000000000000000000" pitchFamily="2" charset="2"/>
              </a:rPr>
              <a:t> δύναμη του συστήματος)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Ασκείται από ένα μέλος του συστήματος σε ένα άλλο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704485"/>
            <a:ext cx="1981199" cy="132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55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9" y="3200400"/>
            <a:ext cx="2605531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7948450" cy="5338486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>
                <a:sym typeface="Wingdings" panose="05000000000000000000" pitchFamily="2" charset="2"/>
              </a:rPr>
              <a:t>Παράδειγμα 3: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{σώματα, σχοινί} : </a:t>
            </a:r>
            <a:r>
              <a:rPr lang="el-GR" b="1" dirty="0">
                <a:sym typeface="Wingdings" panose="05000000000000000000" pitchFamily="2" charset="2"/>
              </a:rPr>
              <a:t>πολυμελές και μη απομονωμένο</a:t>
            </a:r>
            <a:r>
              <a:rPr lang="el-GR" dirty="0">
                <a:sym typeface="Wingdings" panose="05000000000000000000" pitchFamily="2" charset="2"/>
              </a:rPr>
              <a:t>!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Οι δυνάμεις από το σχοινί επιταχύνουν τα σώματα (άρα αλλάζουν την </a:t>
            </a:r>
            <a:r>
              <a:rPr lang="el-GR" b="1" dirty="0">
                <a:sym typeface="Wingdings" panose="05000000000000000000" pitchFamily="2" charset="2"/>
              </a:rPr>
              <a:t>κινητική</a:t>
            </a:r>
            <a:r>
              <a:rPr lang="el-GR" dirty="0">
                <a:sym typeface="Wingdings" panose="05000000000000000000" pitchFamily="2" charset="2"/>
              </a:rPr>
              <a:t> τους ενέργεια) και είναι </a:t>
            </a:r>
            <a:r>
              <a:rPr lang="el-GR" b="1" dirty="0">
                <a:sym typeface="Wingdings" panose="05000000000000000000" pitchFamily="2" charset="2"/>
              </a:rPr>
              <a:t>εσωτερικές</a:t>
            </a:r>
            <a:r>
              <a:rPr lang="el-GR" dirty="0">
                <a:sym typeface="Wingdings" panose="05000000000000000000" pitchFamily="2" charset="2"/>
              </a:rPr>
              <a:t>, και </a:t>
            </a:r>
            <a:r>
              <a:rPr lang="el-GR" b="1" dirty="0">
                <a:sym typeface="Wingdings" panose="05000000000000000000" pitchFamily="2" charset="2"/>
              </a:rPr>
              <a:t>δεν</a:t>
            </a:r>
            <a:r>
              <a:rPr lang="el-GR" dirty="0">
                <a:sym typeface="Wingdings" panose="05000000000000000000" pitchFamily="2" charset="2"/>
              </a:rPr>
              <a:t> ανήκουν στο περιβάλλον του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Αντίθετα, οι δυνάμεις του βάρους τους είναι </a:t>
            </a:r>
            <a:r>
              <a:rPr lang="el-GR" b="1" dirty="0">
                <a:sym typeface="Wingdings" panose="05000000000000000000" pitchFamily="2" charset="2"/>
              </a:rPr>
              <a:t>εξωτερικές</a:t>
            </a:r>
            <a:r>
              <a:rPr lang="el-GR" dirty="0">
                <a:sym typeface="Wingdings" panose="05000000000000000000" pitchFamily="2" charset="2"/>
              </a:rPr>
              <a:t>! Θα δούμε αργότερα πως αυτές αλλάζουν κάτι «ενεργειακό» στο σύστημα...</a:t>
            </a:r>
          </a:p>
          <a:p>
            <a:pPr lvl="2"/>
            <a:endParaRPr lang="el-GR" sz="1200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Παράδειγμα 4: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{σώματα, σχοινί, Γη} : </a:t>
            </a:r>
            <a:r>
              <a:rPr lang="el-GR" b="1" dirty="0">
                <a:sym typeface="Wingdings" panose="05000000000000000000" pitchFamily="2" charset="2"/>
              </a:rPr>
              <a:t>πολυμελές </a:t>
            </a:r>
            <a:br>
              <a:rPr lang="el-GR" b="1" dirty="0">
                <a:sym typeface="Wingdings" panose="05000000000000000000" pitchFamily="2" charset="2"/>
              </a:rPr>
            </a:br>
            <a:r>
              <a:rPr lang="el-GR" b="1" dirty="0">
                <a:sym typeface="Wingdings" panose="05000000000000000000" pitchFamily="2" charset="2"/>
              </a:rPr>
              <a:t>κι απομονωμένο</a:t>
            </a:r>
            <a:r>
              <a:rPr lang="el-GR" dirty="0">
                <a:sym typeface="Wingdings" panose="05000000000000000000" pitchFamily="2" charset="2"/>
              </a:rPr>
              <a:t>! (αν το κεκλιμένο είναι λείο)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Όλες οι δυνάμεις που πιθανόν μεταβάλλουν </a:t>
            </a:r>
            <a:br>
              <a:rPr lang="el-GR" dirty="0">
                <a:sym typeface="Wingdings" panose="05000000000000000000" pitchFamily="2" charset="2"/>
              </a:rPr>
            </a:br>
            <a:r>
              <a:rPr lang="el-GR" dirty="0">
                <a:sym typeface="Wingdings" panose="05000000000000000000" pitchFamily="2" charset="2"/>
              </a:rPr>
              <a:t>την ενέργειά του είναι </a:t>
            </a:r>
            <a:r>
              <a:rPr lang="el-GR" b="1" dirty="0">
                <a:sym typeface="Wingdings" panose="05000000000000000000" pitchFamily="2" charset="2"/>
              </a:rPr>
              <a:t>εσωτερικές</a:t>
            </a:r>
          </a:p>
          <a:p>
            <a:pPr lvl="2"/>
            <a:r>
              <a:rPr lang="el-GR" b="1" dirty="0">
                <a:sym typeface="Wingdings" panose="05000000000000000000" pitchFamily="2" charset="2"/>
              </a:rPr>
              <a:t>Καμιά</a:t>
            </a:r>
            <a:r>
              <a:rPr lang="el-GR" dirty="0">
                <a:sym typeface="Wingdings" panose="05000000000000000000" pitchFamily="2" charset="2"/>
              </a:rPr>
              <a:t> δεν ανήκει στο περιβάλλον του</a:t>
            </a:r>
          </a:p>
          <a:p>
            <a:pPr lvl="2"/>
            <a:endParaRPr lang="el-GR" sz="1300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Παράδειγμα 5: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Σύστημα {σώματα, σχοινί, Γη, κεκλιμένο} : </a:t>
            </a:r>
            <a:r>
              <a:rPr lang="el-GR" b="1" dirty="0">
                <a:sym typeface="Wingdings" panose="05000000000000000000" pitchFamily="2" charset="2"/>
              </a:rPr>
              <a:t>πολυμελές κι απομονωμένο</a:t>
            </a:r>
            <a:r>
              <a:rPr lang="el-GR" dirty="0">
                <a:sym typeface="Wingdings" panose="05000000000000000000" pitchFamily="2" charset="2"/>
              </a:rPr>
              <a:t>! </a:t>
            </a:r>
          </a:p>
          <a:p>
            <a:pPr lvl="2"/>
            <a:r>
              <a:rPr lang="el-GR" dirty="0">
                <a:sym typeface="Wingdings" panose="05000000000000000000" pitchFamily="2" charset="2"/>
              </a:rPr>
              <a:t>Ακόμα κι αν υπάρχουν τριβές!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Όλες οι δυνάμεις που πιθανόν μεταβάλλουν την ενέργειά του είναι </a:t>
            </a:r>
            <a:r>
              <a:rPr lang="el-GR" b="1" dirty="0">
                <a:sym typeface="Wingdings" panose="05000000000000000000" pitchFamily="2" charset="2"/>
              </a:rPr>
              <a:t>εσωτερικές : καμιά</a:t>
            </a:r>
            <a:r>
              <a:rPr lang="el-GR" dirty="0">
                <a:sym typeface="Wingdings" panose="05000000000000000000" pitchFamily="2" charset="2"/>
              </a:rPr>
              <a:t> δεν ανήκει στο περιβάλλον του</a:t>
            </a:r>
          </a:p>
        </p:txBody>
      </p:sp>
    </p:spTree>
    <p:extLst>
      <p:ext uri="{BB962C8B-B14F-4D97-AF65-F5344CB8AC3E}">
        <p14:creationId xmlns:p14="http://schemas.microsoft.com/office/powerpoint/2010/main" val="37782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6600"/>
            <a:ext cx="7567108" cy="327660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Ας ξεκινήσουμε από </a:t>
            </a:r>
            <a:r>
              <a:rPr lang="el-GR" b="1" dirty="0"/>
              <a:t>μονομελή</a:t>
            </a:r>
            <a:r>
              <a:rPr lang="el-GR" dirty="0"/>
              <a:t> συστήματα</a:t>
            </a:r>
          </a:p>
          <a:p>
            <a:endParaRPr lang="en-US" dirty="0"/>
          </a:p>
          <a:p>
            <a:r>
              <a:rPr lang="el-GR" dirty="0"/>
              <a:t>Αναγνωρίζουμε το σύστημα: {σπόγγος}</a:t>
            </a:r>
            <a:br>
              <a:rPr lang="el-GR" dirty="0"/>
            </a:br>
            <a:endParaRPr lang="el-GR" dirty="0"/>
          </a:p>
          <a:p>
            <a:r>
              <a:rPr lang="el-GR" dirty="0"/>
              <a:t>Ερώτημα: </a:t>
            </a:r>
            <a:r>
              <a:rPr lang="el-GR" b="1" dirty="0"/>
              <a:t>πόσο αποτελεσματικοί είμαστε με την εξωτερική δύναμη που βάζουμε (όμοια</a:t>
            </a:r>
            <a:r>
              <a:rPr lang="en-US" b="1" dirty="0"/>
              <a:t> </a:t>
            </a:r>
            <a:r>
              <a:rPr lang="el-GR" b="1" dirty="0"/>
              <a:t>σε μέτρο σε όλες τις περιπτώσεις) στο να κινήσουμε το σπόγγο (χωρίς τριβές);</a:t>
            </a:r>
            <a:br>
              <a:rPr lang="el-GR" b="1" dirty="0"/>
            </a:br>
            <a:endParaRPr lang="el-GR" b="1" dirty="0"/>
          </a:p>
          <a:p>
            <a:r>
              <a:rPr lang="el-GR" dirty="0"/>
              <a:t>Σε ποια περίπτωση τα καταφέρνουμε καλύτερα;</a:t>
            </a:r>
          </a:p>
          <a:p>
            <a:pPr lvl="1"/>
            <a:r>
              <a:rPr lang="el-GR" dirty="0"/>
              <a:t>Μέτρο δύναμης – Κατεύθυνση – Μετατόπιση </a:t>
            </a:r>
          </a:p>
          <a:p>
            <a:pPr marL="6858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9" y="1252814"/>
            <a:ext cx="7794329" cy="206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8077200" cy="51816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Ας </a:t>
                </a:r>
                <a:r>
                  <a:rPr lang="el-GR" dirty="0" smtClean="0"/>
                  <a:t>μείνουμε σε</a:t>
                </a:r>
                <a:r>
                  <a:rPr lang="el-GR" dirty="0" smtClean="0"/>
                  <a:t> </a:t>
                </a:r>
                <a:r>
                  <a:rPr lang="el-GR" dirty="0"/>
                  <a:t>ένα </a:t>
                </a:r>
                <a:r>
                  <a:rPr lang="el-GR" dirty="0" smtClean="0"/>
                  <a:t>τέτοιο απλό </a:t>
                </a:r>
                <a:r>
                  <a:rPr lang="el-GR" dirty="0"/>
                  <a:t>παράδειγμα</a:t>
                </a:r>
              </a:p>
              <a:p>
                <a:pPr lvl="1"/>
                <a:endParaRPr lang="el-GR" sz="1800" dirty="0"/>
              </a:p>
              <a:p>
                <a:pPr lvl="1"/>
                <a:r>
                  <a:rPr lang="el-GR" sz="2000" dirty="0"/>
                  <a:t>Ένα σύστημα ενός σώματος </a:t>
                </a:r>
                <a:r>
                  <a:rPr lang="el-GR" sz="2000" dirty="0" err="1"/>
                  <a:t>μετατο</a:t>
                </a:r>
                <a:r>
                  <a:rPr lang="el-GR" sz="2000" dirty="0"/>
                  <a:t>-</a:t>
                </a:r>
                <a:br>
                  <a:rPr lang="el-GR" sz="2000" dirty="0"/>
                </a:br>
                <a:r>
                  <a:rPr lang="el-GR" sz="2000" dirty="0" err="1"/>
                  <a:t>πίζεται</a:t>
                </a:r>
                <a:r>
                  <a:rPr lang="el-GR" sz="2000" dirty="0"/>
                  <a:t> σε ευθεία γραμμή από μια </a:t>
                </a:r>
                <a:br>
                  <a:rPr lang="el-GR" sz="2000" dirty="0"/>
                </a:br>
                <a:r>
                  <a:rPr lang="el-GR" sz="2000" b="1" dirty="0"/>
                  <a:t>σταθερή</a:t>
                </a:r>
                <a:r>
                  <a:rPr lang="el-GR" sz="2000" dirty="0"/>
                  <a:t>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που του ασκείται </a:t>
                </a:r>
                <a:br>
                  <a:rPr lang="el-GR" sz="2000" dirty="0"/>
                </a:br>
                <a:r>
                  <a:rPr lang="el-GR" sz="2000" dirty="0"/>
                  <a:t>υπό γωνία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000" dirty="0"/>
                  <a:t> με το οριζόντιο επίπεδο</a:t>
                </a:r>
                <a:r>
                  <a:rPr lang="el-GR" sz="1800" dirty="0"/>
                  <a:t/>
                </a:r>
                <a:br>
                  <a:rPr lang="el-GR" sz="1800" dirty="0"/>
                </a:br>
                <a:endParaRPr lang="el-GR" sz="1800" dirty="0"/>
              </a:p>
              <a:p>
                <a:pPr lvl="1"/>
                <a:endParaRPr lang="el-GR" sz="600" dirty="0"/>
              </a:p>
              <a:p>
                <a:r>
                  <a:rPr lang="el-GR" sz="2200" dirty="0"/>
                  <a:t>Το </a:t>
                </a:r>
                <a:r>
                  <a:rPr lang="el-GR" b="1" dirty="0"/>
                  <a:t>έργο (</a:t>
                </a:r>
                <a:r>
                  <a:rPr lang="en-US" b="1" dirty="0"/>
                  <a:t>Work)</a:t>
                </a:r>
                <a:r>
                  <a:rPr lang="el-GR" b="1" dirty="0"/>
                  <a:t> </a:t>
                </a:r>
                <a:r>
                  <a:rPr lang="en-US" b="1" dirty="0"/>
                  <a:t>W </a:t>
                </a:r>
                <a:r>
                  <a:rPr lang="el-GR" sz="2200" dirty="0"/>
                  <a:t>που </a:t>
                </a:r>
                <a:r>
                  <a:rPr lang="el-GR" sz="2200" b="1" dirty="0"/>
                  <a:t>παράγεται</a:t>
                </a:r>
                <a:r>
                  <a:rPr lang="el-GR" sz="2200" dirty="0"/>
                  <a:t> </a:t>
                </a:r>
                <a:r>
                  <a:rPr lang="el-GR" sz="2200" b="1" dirty="0"/>
                  <a:t>στο σύστημα από τη δύναμη </a:t>
                </a:r>
                <a:r>
                  <a:rPr lang="el-GR" sz="2200" dirty="0"/>
                  <a:t>που ασκείται εξωτερικά στο σύστημα ορίζεται ως</a:t>
                </a:r>
              </a:p>
              <a:p>
                <a:pPr lvl="1"/>
                <a:r>
                  <a:rPr lang="el-GR" sz="2000" dirty="0"/>
                  <a:t>το γινόμενο του μέτρου της σταθερής </a:t>
                </a:r>
                <a:r>
                  <a:rPr lang="el-GR" sz="2000" b="1" dirty="0"/>
                  <a:t>δύναμης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dirty="0"/>
                  <a:t>, </a:t>
                </a:r>
                <a:r>
                  <a:rPr lang="el-GR" sz="2000" dirty="0"/>
                  <a:t>του μέτρου της </a:t>
                </a:r>
                <a:r>
                  <a:rPr lang="el-GR" sz="2000" b="1" dirty="0"/>
                  <a:t>μετατόπισης </a:t>
                </a:r>
                <a14:m>
                  <m:oMath xmlns:m="http://schemas.openxmlformats.org/officeDocument/2006/math">
                    <m:r>
                      <a:rPr lang="el-GR" sz="2000" b="1" i="0" dirty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sz="2000" dirty="0"/>
                  <a:t> του σημείου εφαρμογής της δύναμης, και του </a:t>
                </a:r>
                <a:r>
                  <a:rPr lang="el-GR" sz="2000" b="1" dirty="0" err="1"/>
                  <a:t>συνημιτόνου</a:t>
                </a:r>
                <a:r>
                  <a:rPr lang="el-GR" sz="2000" dirty="0"/>
                  <a:t> της </a:t>
                </a:r>
                <a:r>
                  <a:rPr lang="el-GR" sz="2000" b="1" dirty="0"/>
                  <a:t>γωνίας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ανάμεσα στα δυο προηγούμενα:</a:t>
                </a:r>
              </a:p>
              <a:p>
                <a:pPr marL="685800" lvl="2" indent="0">
                  <a:buNone/>
                </a:pPr>
                <a:endParaRPr lang="el-GR" sz="11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≡</m:t>
                      </m:r>
                      <m:d>
                        <m:dPr>
                          <m:begChr m:val="|"/>
                          <m:endChr m:val="|"/>
                          <m:ctrlPr>
                            <a:rPr lang="aa-E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aa-ET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a-ET" sz="28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aa-ET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a-ET" sz="28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aa-ET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aa-ET" sz="2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e>
                      </m:d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𝐅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aa-ET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aa-E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aa-ET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800" b="1" dirty="0"/>
              </a:p>
              <a:p>
                <a:pPr marL="365760" lvl="1" indent="0">
                  <a:buNone/>
                </a:pPr>
                <a:endParaRPr lang="el-GR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8077200" cy="5181600"/>
              </a:xfrm>
              <a:blipFill>
                <a:blip r:embed="rId2"/>
                <a:stretch>
                  <a:fillRect t="-941" r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396168" y="1828800"/>
            <a:ext cx="3209608" cy="2027121"/>
            <a:chOff x="5396168" y="1828800"/>
            <a:chExt cx="3209608" cy="20271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" t="3868" r="7032" b="3310"/>
            <a:stretch/>
          </p:blipFill>
          <p:spPr>
            <a:xfrm>
              <a:off x="5396168" y="1828800"/>
              <a:ext cx="3209608" cy="202712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897520" y="1975320"/>
                <a:ext cx="2289240" cy="241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84920" y="1961640"/>
                  <a:ext cx="2315520" cy="26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91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635040"/>
          </a:xfrm>
        </p:spPr>
        <p:txBody>
          <a:bodyPr/>
          <a:lstStyle/>
          <a:p>
            <a:r>
              <a:rPr lang="en-US" b="1" dirty="0"/>
              <a:t>Quiz: </a:t>
            </a:r>
            <a:r>
              <a:rPr lang="el-GR" dirty="0"/>
              <a:t>Κατατάξτε τις παρακάτω περιπτώσεις σε αύξουσα τιμή έργου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385348" cy="403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5638800" y="721656"/>
                <a:ext cx="2895599" cy="726143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≡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𝐫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𝐜𝐨𝐬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721656"/>
                <a:ext cx="2895599" cy="726143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58560" y="2459520"/>
              <a:ext cx="7357320" cy="3106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9920" y="2450520"/>
                <a:ext cx="7375320" cy="31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8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Διακρίνετε μια διαφορά με την καθημερινή σας εμπειρία για το έργο;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sz="2000" dirty="0"/>
                  <a:t>Κρατήστε μια βαριά μπάλα στο ύψος των ώμων σας για 2</a:t>
                </a:r>
                <a:r>
                  <a:rPr lang="en-US" sz="2000" dirty="0"/>
                  <a:t>’</a:t>
                </a:r>
                <a:endParaRPr lang="el-GR" sz="2000" dirty="0"/>
              </a:p>
              <a:p>
                <a:pPr lvl="1"/>
                <a:endParaRPr lang="el-GR" sz="2000" dirty="0"/>
              </a:p>
              <a:p>
                <a:pPr lvl="1"/>
                <a:r>
                  <a:rPr lang="el-GR" sz="2000" dirty="0"/>
                  <a:t>Στο τέλος, θα έχετε κουραστεί και θα θεωρείτε ότι «παράξατε αρκετό έργο» επάνω στην μπάλα</a:t>
                </a:r>
              </a:p>
              <a:p>
                <a:pPr lvl="1"/>
                <a:endParaRPr lang="el-GR" sz="2000" dirty="0"/>
              </a:p>
              <a:p>
                <a:pPr lvl="1"/>
                <a:r>
                  <a:rPr lang="el-GR" sz="2000" dirty="0"/>
                  <a:t>Η αλήθεια είναι ότι ο ορισμός που μόλις είδαμε θα σας πει ότι </a:t>
                </a:r>
                <a:endParaRPr lang="el-GR" sz="2000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  <a:p>
                <a:pPr lvl="2"/>
                <a:r>
                  <a:rPr lang="el-GR" sz="1800" dirty="0"/>
                  <a:t>Γιατί απλά υποστηρίζατε την μπάλα, δεν τη μετακινήσατε</a:t>
                </a:r>
              </a:p>
              <a:p>
                <a:endParaRPr lang="el-GR" dirty="0"/>
              </a:p>
              <a:p>
                <a:r>
                  <a:rPr lang="el-GR" dirty="0"/>
                  <a:t>Επίσης, δείτε ξανά την </a:t>
                </a:r>
                <a:r>
                  <a:rPr lang="en-US" dirty="0"/>
                  <a:t>(c) </a:t>
                </a:r>
                <a:r>
                  <a:rPr lang="el-GR" dirty="0"/>
                  <a:t>εικόνα με το σπόγγο.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8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pPr marL="342900" lvl="1"/>
                <a:r>
                  <a:rPr lang="el-GR" dirty="0"/>
                  <a:t>Η μαθηματική έκφραση</a:t>
                </a:r>
                <a:br>
                  <a:rPr lang="el-GR" dirty="0"/>
                </a:b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≡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</m:oMath>
                </a14:m>
                <a:r>
                  <a:rPr lang="el-GR" b="1" dirty="0">
                    <a:ea typeface="Cambria Math" panose="02040503050406030204" pitchFamily="18" charset="0"/>
                  </a:rPr>
                  <a:t/>
                </a:r>
                <a:br>
                  <a:rPr lang="el-GR" b="1" dirty="0">
                    <a:ea typeface="Cambria Math" panose="02040503050406030204" pitchFamily="18" charset="0"/>
                  </a:rPr>
                </a:br>
                <a:r>
                  <a:rPr lang="el-GR" dirty="0">
                    <a:ea typeface="Cambria Math" panose="02040503050406030204" pitchFamily="18" charset="0"/>
                  </a:rPr>
                  <a:t>μοιάζει γνωστή…</a:t>
                </a:r>
              </a:p>
              <a:p>
                <a:pPr marL="342900" lvl="1"/>
                <a:endParaRPr lang="el-GR" sz="1050" dirty="0">
                  <a:ea typeface="Cambria Math" panose="02040503050406030204" pitchFamily="18" charset="0"/>
                </a:endParaRPr>
              </a:p>
              <a:p>
                <a:pPr marL="342900" lvl="1"/>
                <a:r>
                  <a:rPr lang="el-GR" dirty="0">
                    <a:ea typeface="Cambria Math" panose="02040503050406030204" pitchFamily="18" charset="0"/>
                  </a:rPr>
                  <a:t>Προκύπτει από το μαθηματικό εργαλείο που λέγεται</a:t>
                </a:r>
                <a:r>
                  <a:rPr lang="el-GR" dirty="0"/>
                  <a:t> </a:t>
                </a:r>
                <a:endParaRPr lang="en-US" dirty="0"/>
              </a:p>
              <a:p>
                <a:pPr marL="68580" lvl="1" indent="0">
                  <a:buNone/>
                </a:pPr>
                <a:endParaRPr lang="en-US" sz="1000" dirty="0"/>
              </a:p>
              <a:p>
                <a:pPr marL="68580" lvl="1" indent="0">
                  <a:buNone/>
                </a:pPr>
                <a:r>
                  <a:rPr lang="en-US" b="1" dirty="0"/>
                  <a:t>		</a:t>
                </a:r>
                <a:r>
                  <a:rPr lang="el-GR" b="1" dirty="0"/>
                  <a:t>εσωτερικό γινόμενο διανυσμάτων</a:t>
                </a:r>
              </a:p>
              <a:p>
                <a:pPr marL="342900" lvl="1"/>
                <a:endParaRPr lang="el-GR" sz="1050" dirty="0"/>
              </a:p>
              <a:p>
                <a:pPr marL="342900" lvl="1"/>
                <a:r>
                  <a:rPr lang="el-GR" dirty="0"/>
                  <a:t>Έστω δυο διανύσματα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l-GR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/>
                  <a:t> Το εσωτερικό τους γινόμενο είναι μια βαθμωτή ποσότητα (= αριθμός) που ισούται με </a:t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𝚩</m:t>
                        </m:r>
                      </m:e>
                    </m:acc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𝐜𝐨𝐬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𝛉</m:t>
                    </m:r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l-GR" b="1" dirty="0"/>
              </a:p>
              <a:p>
                <a:pPr marL="342900" lvl="1"/>
                <a:endParaRPr lang="el-GR" sz="1000" dirty="0"/>
              </a:p>
              <a:p>
                <a:pPr marL="342900" lvl="1"/>
                <a:r>
                  <a:rPr lang="el-GR" dirty="0"/>
                  <a:t>Άρα το έργο </a:t>
                </a:r>
                <a:r>
                  <a:rPr lang="en-US" b="1" i="1" dirty="0"/>
                  <a:t>W</a:t>
                </a:r>
                <a:r>
                  <a:rPr lang="en-US" dirty="0"/>
                  <a:t> </a:t>
                </a:r>
                <a:r>
                  <a:rPr lang="el-GR" dirty="0"/>
                  <a:t>που παράγεται σε ένα σώμα από μια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για μετατόπιση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/>
                  <a:t> </a:t>
                </a:r>
                <a:r>
                  <a:rPr lang="el-GR" dirty="0"/>
                  <a:t>μπορεί να γραφεί ως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r>
                  <a:rPr lang="el-GR" b="1" dirty="0"/>
                  <a:t> !</a:t>
                </a:r>
              </a:p>
              <a:p>
                <a:pPr marL="342900"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5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marL="365760" lvl="1" indent="0">
              <a:buNone/>
            </a:pPr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494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064E-25BA-2A8A-FD45-6823E5CD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B7D9-D1BA-50AC-CC2C-C20CB61B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F8F6-428D-7C15-A280-B2A15DD87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Θυμηθείτε από τις ιδιότητες του εσωτερικού γινομένου διανυσμάτων ότι:</a:t>
                </a:r>
                <a:endParaRPr lang="en-US" dirty="0"/>
              </a:p>
              <a:p>
                <a:endParaRPr lang="el-G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↑↓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l-GR" dirty="0"/>
                  <a:t>Αυτές οι ιδιότητες θα φανούν πολύ χρήσιμες, καθώς αναλύουμε δυνάμεις σε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συνιστώσες!</a:t>
                </a:r>
              </a:p>
              <a:p>
                <a:pPr lvl="1"/>
                <a:r>
                  <a:rPr lang="el-GR" dirty="0"/>
                  <a:t>Με αυτόν τον τρόπο, όλες οι συνιστώσες θα είναι παράλληλες ή κάθετες στη 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73F8F6-428D-7C15-A280-B2A15DD87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927" r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7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Μονάδα μέτρησης έργου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n-US" sz="1200" b="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Joule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1400" dirty="0"/>
              </a:p>
              <a:p>
                <a:r>
                  <a:rPr lang="el-GR" dirty="0"/>
                  <a:t>Μπορούμε να πούμε ότι «</a:t>
                </a:r>
                <a:r>
                  <a:rPr lang="el-GR" b="1" dirty="0"/>
                  <a:t>το έργο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1" dirty="0"/>
                  <a:t> </a:t>
                </a:r>
                <a:r>
                  <a:rPr lang="el-GR" b="1" dirty="0"/>
                  <a:t>αποτελεί ενέργεια που μεταφέρεται προς ή από ένα σύστημα μέσω μιας δύναμης που δρα στο σύστημα</a:t>
                </a:r>
                <a:r>
                  <a:rPr lang="el-GR" dirty="0"/>
                  <a:t>»</a:t>
                </a:r>
              </a:p>
              <a:p>
                <a:endParaRPr lang="en-US" sz="500" dirty="0"/>
              </a:p>
              <a:p>
                <a:pPr marL="68580" indent="0">
                  <a:buNone/>
                </a:pPr>
                <a:r>
                  <a:rPr lang="en-US" b="1" i="1" dirty="0"/>
                  <a:t>	</a:t>
                </a:r>
                <a:r>
                  <a:rPr lang="el-GR" b="1" i="1" dirty="0"/>
                  <a:t>	          έργο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b="1" i="1" dirty="0"/>
                  <a:t> ενέργεια</a:t>
                </a:r>
              </a:p>
              <a:p>
                <a:pPr marL="68580" indent="0">
                  <a:buNone/>
                </a:pPr>
                <a:r>
                  <a:rPr lang="el-GR" b="1" i="1" dirty="0"/>
                  <a:t>	παραγωγή έργου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b="1" i="1" dirty="0"/>
                  <a:t> μεταφορά ενέργειας</a:t>
                </a:r>
              </a:p>
              <a:p>
                <a:endParaRPr lang="en-US" sz="900" dirty="0"/>
              </a:p>
              <a:p>
                <a:endParaRPr lang="en-US" sz="900" dirty="0"/>
              </a:p>
              <a:p>
                <a:endParaRPr lang="el-GR" sz="900" dirty="0"/>
              </a:p>
              <a:p>
                <a:r>
                  <a:rPr lang="el-GR" dirty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το έργο που παράγεται σε ένα σύστημα, τότε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: </a:t>
                </a:r>
                <a:r>
                  <a:rPr lang="el-GR" b="1" dirty="0"/>
                  <a:t>Έργο θετικό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Μεταφορά ενέργειας </a:t>
                </a:r>
                <a:r>
                  <a:rPr lang="el-GR" u="sng" dirty="0"/>
                  <a:t>προς</a:t>
                </a:r>
                <a:r>
                  <a:rPr lang="el-GR" dirty="0"/>
                  <a:t> το σύστημα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: </a:t>
                </a:r>
                <a:r>
                  <a:rPr lang="el-GR" b="1" dirty="0"/>
                  <a:t>Έργο αρνητικό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Μεταφορά ενέργειας </a:t>
                </a:r>
                <a:r>
                  <a:rPr lang="el-GR" u="sng" dirty="0"/>
                  <a:t>από</a:t>
                </a:r>
                <a:r>
                  <a:rPr lang="el-GR" dirty="0"/>
                  <a:t> το σύστημα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9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/>
                  <a:t>Έργο θετικό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Μεταφορά ενέργειας </a:t>
                </a:r>
                <a:r>
                  <a:rPr lang="el-GR" u="sng" dirty="0"/>
                  <a:t>προς</a:t>
                </a:r>
                <a:r>
                  <a:rPr lang="el-GR" dirty="0"/>
                  <a:t> το σύστημα</a:t>
                </a:r>
                <a:endParaRPr lang="en-US" dirty="0"/>
              </a:p>
              <a:p>
                <a:pPr lvl="1"/>
                <a:r>
                  <a:rPr lang="el-GR" dirty="0"/>
                  <a:t>Σπρώχνουμε και επιταχύνουμε οριζόντια ένα κιβώτιο</a:t>
                </a:r>
              </a:p>
              <a:p>
                <a:pPr lvl="1"/>
                <a:r>
                  <a:rPr lang="el-GR" dirty="0"/>
                  <a:t>Σηκώνουμε ένα βιβλίο από το τραπέζι σε ένα ράφι</a:t>
                </a:r>
              </a:p>
              <a:p>
                <a:pPr lvl="1"/>
                <a:r>
                  <a:rPr lang="el-GR" dirty="0"/>
                  <a:t>Το έργο που παράγουμε πάνω στο (κιβώτιο/βιβλίο) είναι θετικό</a:t>
                </a:r>
              </a:p>
              <a:p>
                <a:pPr lvl="1"/>
                <a:r>
                  <a:rPr lang="el-GR" dirty="0"/>
                  <a:t>Δύναμη στο (κιβώτιο/βιβλίο) παράλληλη με τη μετατόπιση</a:t>
                </a:r>
                <a:endParaRPr lang="en-US" dirty="0"/>
              </a:p>
              <a:p>
                <a:pPr lvl="1"/>
                <a:endParaRPr lang="el-GR" sz="1000" dirty="0"/>
              </a:p>
              <a:p>
                <a:r>
                  <a:rPr lang="el-GR" b="1" dirty="0"/>
                  <a:t>Έργο αρνητικό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 Μεταφορά ενέργειας </a:t>
                </a:r>
                <a:r>
                  <a:rPr lang="el-GR" u="sng" dirty="0"/>
                  <a:t>από</a:t>
                </a:r>
                <a:r>
                  <a:rPr lang="el-GR" dirty="0"/>
                  <a:t> το σύστημα</a:t>
                </a:r>
              </a:p>
              <a:p>
                <a:pPr lvl="1"/>
                <a:r>
                  <a:rPr lang="el-GR" dirty="0"/>
                  <a:t>Προσπαθούμε να συγκρατήσουμε ένα άλογο με το λάσο</a:t>
                </a:r>
              </a:p>
              <a:p>
                <a:pPr lvl="1"/>
                <a:r>
                  <a:rPr lang="el-GR" dirty="0"/>
                  <a:t>Επιστρέφουμε ένα βιβλίο από το ράφι στο </a:t>
                </a:r>
                <a:br>
                  <a:rPr lang="el-GR" dirty="0"/>
                </a:br>
                <a:r>
                  <a:rPr lang="el-GR" dirty="0"/>
                  <a:t>τραπέζι</a:t>
                </a:r>
              </a:p>
              <a:p>
                <a:pPr lvl="1"/>
                <a:r>
                  <a:rPr lang="el-GR" dirty="0"/>
                  <a:t>Το έργο που παράγουμε πάνω στο </a:t>
                </a:r>
                <a:br>
                  <a:rPr lang="el-GR" dirty="0"/>
                </a:br>
                <a:r>
                  <a:rPr lang="el-GR" dirty="0"/>
                  <a:t>(κιβώτιο/βιβλίο) είναι αρνητικό</a:t>
                </a:r>
              </a:p>
              <a:p>
                <a:pPr lvl="1"/>
                <a:r>
                  <a:rPr lang="el-GR" dirty="0"/>
                  <a:t>Δύναμη στο (άλογο/βιβλίο) αντίθετη</a:t>
                </a:r>
                <a:r>
                  <a:rPr lang="en-US" dirty="0"/>
                  <a:t> </a:t>
                </a:r>
                <a:r>
                  <a:rPr lang="el-GR" dirty="0"/>
                  <a:t>στη </a:t>
                </a:r>
                <a:br>
                  <a:rPr lang="el-GR" dirty="0"/>
                </a:br>
                <a:r>
                  <a:rPr lang="el-GR" dirty="0"/>
                  <a:t>μετατόπιση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>
                <a:blip r:embed="rId2"/>
                <a:stretch>
                  <a:fillRect t="-1647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46897B-4084-6D73-B639-029E13214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402346"/>
            <a:ext cx="2116348" cy="211634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87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</p:spPr>
            <p:txBody>
              <a:bodyPr/>
              <a:lstStyle/>
              <a:p>
                <a:r>
                  <a:rPr lang="el-GR" b="1" dirty="0"/>
                  <a:t>Παράδειγμα</a:t>
                </a:r>
              </a:p>
              <a:p>
                <a:r>
                  <a:rPr lang="el-GR" dirty="0"/>
                  <a:t>Ένα σωματίδιο στο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επίπεδο υπόκειται σε 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=2.0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+3.0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/>
                  <a:t> m </a:t>
                </a:r>
                <a:r>
                  <a:rPr lang="el-GR" dirty="0"/>
                  <a:t>λόγω μιας </a:t>
                </a:r>
                <a:r>
                  <a:rPr lang="el-GR" b="1" dirty="0"/>
                  <a:t>σταθερής</a:t>
                </a:r>
                <a:r>
                  <a:rPr lang="el-GR" dirty="0"/>
                  <a:t>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=5.0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+2.0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dirty="0"/>
                  <a:t> N </a:t>
                </a:r>
                <a:r>
                  <a:rPr lang="el-GR" dirty="0"/>
                  <a:t>που ασκείται στο σωματίδιο. Βρείτε το έργο που παράγεται από τη δύναμη στο σωματίδιο.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4635040"/>
              </a:xfrm>
              <a:blipFill>
                <a:blip r:embed="rId2"/>
                <a:stretch>
                  <a:fillRect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63200" y="848880"/>
              <a:ext cx="7419600" cy="5480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4200" y="839880"/>
                <a:ext cx="7438320" cy="55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17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85E5-4A6B-29B0-FBF6-5732DA2F2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5374-570F-B836-ABB4-161B2BBB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BC36-5542-6BFD-D1F5-874409C49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/>
              <a:lstStyle/>
              <a:p>
                <a:r>
                  <a:rPr lang="el-GR" b="1" dirty="0"/>
                  <a:t>Έργο δύναμης βάρους</a:t>
                </a:r>
                <a:endParaRPr lang="en-US" b="1" dirty="0"/>
              </a:p>
              <a:p>
                <a:pPr lvl="1"/>
                <a:r>
                  <a:rPr lang="el-GR" dirty="0"/>
                  <a:t>Όταν ένα σώμα ανέρχεται (α):</a:t>
                </a:r>
                <a:br>
                  <a:rPr lang="el-GR" dirty="0"/>
                </a:br>
                <a:endParaRPr lang="el-GR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𝑚𝑔𝑑</m:t>
                      </m:r>
                    </m:oMath>
                  </m:oMathPara>
                </a14:m>
                <a:endParaRPr lang="el-GR" dirty="0"/>
              </a:p>
              <a:p>
                <a:endParaRPr lang="el-GR" sz="1400" dirty="0"/>
              </a:p>
              <a:p>
                <a:pPr lvl="1"/>
                <a:r>
                  <a:rPr lang="el-GR" dirty="0"/>
                  <a:t>Όταν ένα σώμα κατέρχεται (</a:t>
                </a:r>
                <a:r>
                  <a:rPr lang="en-US" dirty="0"/>
                  <a:t>b)</a:t>
                </a:r>
                <a:r>
                  <a:rPr lang="el-GR" dirty="0"/>
                  <a:t>:</a:t>
                </a:r>
                <a:endParaRPr lang="en-US" dirty="0"/>
              </a:p>
              <a:p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𝑚𝑔𝑑</m:t>
                      </m:r>
                    </m:oMath>
                  </m:oMathPara>
                </a14:m>
                <a:endParaRPr lang="en-US" b="0" dirty="0"/>
              </a:p>
              <a:p>
                <a:endParaRPr lang="el-GR" sz="1200" dirty="0"/>
              </a:p>
              <a:p>
                <a:pPr lvl="1"/>
                <a:r>
                  <a:rPr lang="el-GR" dirty="0"/>
                  <a:t>Παρατηρήστε τα πρόσημα. «Βγάζουν» νόημα?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DBBC36-5542-6BFD-D1F5-874409C49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77636A8B-0743-56E0-496D-38F62272531F}"/>
              </a:ext>
            </a:extLst>
          </p:cNvPr>
          <p:cNvGrpSpPr/>
          <p:nvPr/>
        </p:nvGrpSpPr>
        <p:grpSpPr>
          <a:xfrm>
            <a:off x="7096154" y="692004"/>
            <a:ext cx="1454643" cy="2794908"/>
            <a:chOff x="7096154" y="692004"/>
            <a:chExt cx="1454643" cy="2794908"/>
          </a:xfrm>
        </p:grpSpPr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DB8635D4-2BE1-0C0C-0FD7-EEAADB851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276"/>
            <a:stretch/>
          </p:blipFill>
          <p:spPr>
            <a:xfrm>
              <a:off x="7475297" y="692004"/>
              <a:ext cx="1075500" cy="27949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79381A-F87C-EA45-F78E-4AA3AF1646A7}"/>
                    </a:ext>
                  </a:extLst>
                </p:cNvPr>
                <p:cNvSpPr txBox="1"/>
                <p:nvPr/>
              </p:nvSpPr>
              <p:spPr>
                <a:xfrm>
                  <a:off x="7096154" y="863111"/>
                  <a:ext cx="379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79381A-F87C-EA45-F78E-4AA3AF164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154" y="863111"/>
                  <a:ext cx="379143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F225D71C-F1E2-6752-93FD-BA9147AEA957}"/>
              </a:ext>
            </a:extLst>
          </p:cNvPr>
          <p:cNvGrpSpPr/>
          <p:nvPr/>
        </p:nvGrpSpPr>
        <p:grpSpPr>
          <a:xfrm>
            <a:off x="7072978" y="3276599"/>
            <a:ext cx="1390584" cy="3099709"/>
            <a:chOff x="7072978" y="3276599"/>
            <a:chExt cx="1390584" cy="3099709"/>
          </a:xfrm>
        </p:grpSpPr>
        <p:grpSp>
          <p:nvGrpSpPr>
            <p:cNvPr id="8" name="Ομάδα 7">
              <a:extLst>
                <a:ext uri="{FF2B5EF4-FFF2-40B4-BE49-F238E27FC236}">
                  <a16:creationId xmlns:a16="http://schemas.microsoft.com/office/drawing/2014/main" id="{5B167897-477D-9986-EEBF-25594ADD2D91}"/>
                </a:ext>
              </a:extLst>
            </p:cNvPr>
            <p:cNvGrpSpPr/>
            <p:nvPr/>
          </p:nvGrpSpPr>
          <p:grpSpPr>
            <a:xfrm>
              <a:off x="7562532" y="3276599"/>
              <a:ext cx="901030" cy="3099709"/>
              <a:chOff x="2743200" y="2209799"/>
              <a:chExt cx="1075500" cy="3556909"/>
            </a:xfrm>
          </p:grpSpPr>
          <p:pic>
            <p:nvPicPr>
              <p:cNvPr id="6" name="Εικόνα 5">
                <a:extLst>
                  <a:ext uri="{FF2B5EF4-FFF2-40B4-BE49-F238E27FC236}">
                    <a16:creationId xmlns:a16="http://schemas.microsoft.com/office/drawing/2014/main" id="{7F08B357-F721-029D-A783-00AEE3D34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6004"/>
              <a:stretch/>
            </p:blipFill>
            <p:spPr>
              <a:xfrm>
                <a:off x="2743200" y="2709851"/>
                <a:ext cx="1075500" cy="3056857"/>
              </a:xfrm>
              <a:prstGeom prst="rect">
                <a:avLst/>
              </a:prstGeom>
            </p:spPr>
          </p:pic>
          <p:pic>
            <p:nvPicPr>
              <p:cNvPr id="7" name="Εικόνα 6">
                <a:extLst>
                  <a:ext uri="{FF2B5EF4-FFF2-40B4-BE49-F238E27FC236}">
                    <a16:creationId xmlns:a16="http://schemas.microsoft.com/office/drawing/2014/main" id="{CB2E25A0-AE39-1872-F3C5-E18007C07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16160" r="62584"/>
              <a:stretch/>
            </p:blipFill>
            <p:spPr>
              <a:xfrm rot="10800000">
                <a:off x="2932176" y="2209799"/>
                <a:ext cx="243438" cy="346319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1F90ED-E70D-2500-E496-E5795FC0C9BB}"/>
                    </a:ext>
                  </a:extLst>
                </p:cNvPr>
                <p:cNvSpPr txBox="1"/>
                <p:nvPr/>
              </p:nvSpPr>
              <p:spPr>
                <a:xfrm>
                  <a:off x="7072978" y="3823900"/>
                  <a:ext cx="3791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81F90ED-E70D-2500-E496-E5795FC0C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2978" y="3823900"/>
                  <a:ext cx="379143" cy="276999"/>
                </a:xfrm>
                <a:prstGeom prst="rect">
                  <a:avLst/>
                </a:prstGeom>
                <a:blipFill>
                  <a:blip r:embed="rId5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388360" y="661680"/>
              <a:ext cx="236160" cy="534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2960" y="651960"/>
                <a:ext cx="252000" cy="53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3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17792"/>
            <a:ext cx="3042138" cy="2758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948450" cy="502838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Η συζήτησή μας αφορούσε έργο υπό </a:t>
                </a:r>
                <a:r>
                  <a:rPr lang="el-GR" b="1" dirty="0"/>
                  <a:t>σταθερή δύναμη</a:t>
                </a:r>
              </a:p>
              <a:p>
                <a:pPr lvl="1"/>
                <a:r>
                  <a:rPr lang="el-GR" dirty="0"/>
                  <a:t>Τι γίνεται όταν η δύναμη είναι </a:t>
                </a:r>
                <a:r>
                  <a:rPr lang="el-GR" b="1" dirty="0"/>
                  <a:t>μεταβαλλόμενη</a:t>
                </a:r>
                <a:r>
                  <a:rPr lang="el-GR" dirty="0"/>
                  <a:t> αλλά η κίνηση εξακολουθεί να είναι ευθύγραμμη;</a:t>
                </a:r>
              </a:p>
              <a:p>
                <a:pPr lvl="1"/>
                <a:r>
                  <a:rPr lang="el-GR" dirty="0"/>
                  <a:t>Δεν μπορούμε να χρησιμοποιήσουμε τις εξισώσεις που είδαμε!</a:t>
                </a:r>
              </a:p>
              <a:p>
                <a:pPr lvl="1"/>
                <a:r>
                  <a:rPr lang="el-GR" dirty="0"/>
                  <a:t>Ας πούμε ότι μεταβάλλεται μόνο το μέτρο της – τι συμβαίνει τότε?</a:t>
                </a:r>
              </a:p>
              <a:p>
                <a:pPr lvl="1"/>
                <a:endParaRPr lang="el-GR" dirty="0"/>
              </a:p>
              <a:p>
                <a:r>
                  <a:rPr lang="el-GR" dirty="0"/>
                  <a:t>Παράδειγμα:</a:t>
                </a:r>
              </a:p>
              <a:p>
                <a:pPr lvl="1"/>
                <a:r>
                  <a:rPr lang="el-GR" dirty="0"/>
                  <a:t>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</a:t>
                </a:r>
                <a:r>
                  <a:rPr lang="el-GR" dirty="0"/>
                  <a:t>συνιστώσα της δύναμης</a:t>
                </a:r>
                <a:br>
                  <a:rPr lang="el-GR" dirty="0"/>
                </a:br>
                <a:r>
                  <a:rPr lang="el-GR" dirty="0"/>
                  <a:t>μεταβάλλεται κατά την</a:t>
                </a:r>
                <a:br>
                  <a:rPr lang="el-GR" dirty="0"/>
                </a:br>
                <a:r>
                  <a:rPr lang="el-GR" dirty="0"/>
                  <a:t>κίνηση σε νοητό άξονα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948450" cy="5028380"/>
              </a:xfrm>
              <a:blipFill>
                <a:blip r:embed="rId3"/>
                <a:stretch>
                  <a:fillRect t="-971" r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1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96160"/>
            <a:ext cx="4005596" cy="304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Μπορούμε να θεωρήσουμε τη δύναμη ως </a:t>
                </a:r>
                <a:r>
                  <a:rPr lang="el-GR" b="1" dirty="0"/>
                  <a:t>τμηματικά</a:t>
                </a:r>
                <a:r>
                  <a:rPr lang="el-GR" dirty="0"/>
                  <a:t> (για πολύ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) </a:t>
                </a:r>
                <a:r>
                  <a:rPr lang="el-GR" b="1" dirty="0"/>
                  <a:t>σταθερή</a:t>
                </a:r>
                <a:r>
                  <a:rPr lang="el-GR" dirty="0"/>
                  <a:t>!</a:t>
                </a:r>
              </a:p>
              <a:p>
                <a:endParaRPr lang="en-US" dirty="0"/>
              </a:p>
              <a:p>
                <a:r>
                  <a:rPr lang="el-GR" dirty="0"/>
                  <a:t>Προσέγγιση:</a:t>
                </a:r>
                <a:endParaRPr lang="en-US" dirty="0"/>
              </a:p>
              <a:p>
                <a:pPr lvl="1"/>
                <a:r>
                  <a:rPr lang="el-GR" dirty="0"/>
                  <a:t>Χωρίζουμε το διάστημα </a:t>
                </a:r>
                <a:br>
                  <a:rPr lang="el-GR" dirty="0"/>
                </a:br>
                <a:r>
                  <a:rPr lang="el-GR" dirty="0"/>
                  <a:t>σε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  <a:p>
                <a:pPr lvl="1"/>
                <a:r>
                  <a:rPr lang="el-GR" dirty="0"/>
                  <a:t>Σε κάθε τέτοιο διάστημα</a:t>
                </a:r>
                <a:br>
                  <a:rPr lang="el-GR" dirty="0"/>
                </a:br>
                <a:r>
                  <a:rPr lang="el-GR" dirty="0"/>
                  <a:t>έχουμε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/>
                  <a:t>, που </a:t>
                </a:r>
                <a:br>
                  <a:rPr lang="el-GR" dirty="0"/>
                </a:br>
                <a:r>
                  <a:rPr lang="el-GR" dirty="0"/>
                  <a:t>ισούται με το εμβαδόν</a:t>
                </a:r>
                <a:br>
                  <a:rPr lang="el-GR" dirty="0"/>
                </a:br>
                <a:r>
                  <a:rPr lang="el-GR" dirty="0"/>
                  <a:t>του αντίστοιχου </a:t>
                </a:r>
                <a:r>
                  <a:rPr lang="el-GR" dirty="0" err="1"/>
                  <a:t>παρα</a:t>
                </a:r>
                <a:r>
                  <a:rPr lang="el-GR" dirty="0"/>
                  <a:t>-</a:t>
                </a:r>
                <a:br>
                  <a:rPr lang="el-GR" dirty="0"/>
                </a:br>
                <a:r>
                  <a:rPr lang="el-GR" dirty="0" err="1"/>
                  <a:t>ληλλογράμμου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>
                <a:blip r:embed="rId3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2AF836-B8FD-558C-2D62-A02851BADD9D}"/>
                  </a:ext>
                </a:extLst>
              </p:cNvPr>
              <p:cNvSpPr txBox="1"/>
              <p:nvPr/>
            </p:nvSpPr>
            <p:spPr>
              <a:xfrm>
                <a:off x="1966410" y="5728764"/>
                <a:ext cx="1453731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2AF836-B8FD-558C-2D62-A02851BAD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410" y="5728764"/>
                <a:ext cx="1453731" cy="399084"/>
              </a:xfrm>
              <a:prstGeom prst="rect">
                <a:avLst/>
              </a:prstGeom>
              <a:blipFill>
                <a:blip r:embed="rId4"/>
                <a:stretch>
                  <a:fillRect l="-4622" r="-2101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145920" y="6343920"/>
              <a:ext cx="295560" cy="172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4400" y="6334920"/>
                <a:ext cx="315360" cy="1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7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44" y="3488266"/>
            <a:ext cx="4086225" cy="302214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38446F-F4B8-AE07-0397-53784749E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11" y="3509963"/>
            <a:ext cx="3971026" cy="3005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Μπορούμε να θεωρήσουμε</a:t>
                </a:r>
                <a:r>
                  <a:rPr lang="en-US" dirty="0"/>
                  <a:t> </a:t>
                </a:r>
                <a:r>
                  <a:rPr lang="el-GR" dirty="0"/>
                  <a:t>τη δύναμη ως </a:t>
                </a:r>
                <a:r>
                  <a:rPr lang="el-GR" b="1" dirty="0"/>
                  <a:t>τμηματικά</a:t>
                </a:r>
                <a:r>
                  <a:rPr lang="el-GR" dirty="0"/>
                  <a:t> (για πολύ μικρά διαστήματα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l-GR" dirty="0"/>
                  <a:t>) </a:t>
                </a:r>
                <a:r>
                  <a:rPr lang="el-GR" b="1" dirty="0"/>
                  <a:t>σταθερή</a:t>
                </a:r>
                <a:r>
                  <a:rPr lang="el-GR" dirty="0"/>
                  <a:t>!</a:t>
                </a:r>
              </a:p>
              <a:p>
                <a:endParaRPr lang="en-US" dirty="0"/>
              </a:p>
              <a:p>
                <a:r>
                  <a:rPr lang="el-GR" dirty="0"/>
                  <a:t>Παράδειγμα:</a:t>
                </a:r>
              </a:p>
              <a:p>
                <a:pPr lvl="1"/>
                <a:r>
                  <a:rPr lang="el-GR" dirty="0"/>
                  <a:t>Το συνολικό έργο είναι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l-GR" dirty="0"/>
                  <a:t>Όταν τα διαστήματα</a:t>
                </a:r>
                <a:br>
                  <a:rPr lang="el-GR" dirty="0"/>
                </a:br>
                <a:r>
                  <a:rPr lang="el-GR" dirty="0"/>
                  <a:t>γίνονται απειροστά μικρά 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r>
                  <a:rPr lang="el-GR" dirty="0"/>
                  <a:t>, τότε το συνολικό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/>
                  <a:t>έργο ισούται με το</a:t>
                </a:r>
                <a:r>
                  <a:rPr lang="en-US" dirty="0"/>
                  <a:t> </a:t>
                </a:r>
                <a:r>
                  <a:rPr lang="el-GR" dirty="0" err="1"/>
                  <a:t>εμβα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δόν</a:t>
                </a:r>
                <a:r>
                  <a:rPr lang="el-GR" dirty="0"/>
                  <a:t> κάτω από την</a:t>
                </a:r>
                <a:r>
                  <a:rPr lang="en-US" dirty="0"/>
                  <a:t> </a:t>
                </a:r>
                <a:r>
                  <a:rPr lang="el-GR" dirty="0" err="1"/>
                  <a:t>καμπύ</a:t>
                </a:r>
                <a:r>
                  <a:rPr lang="en-US" dirty="0"/>
                  <a:t>-</a:t>
                </a:r>
                <a:br>
                  <a:rPr lang="en-US" dirty="0"/>
                </a:br>
                <a:r>
                  <a:rPr lang="el-GR" dirty="0" err="1"/>
                  <a:t>λη</a:t>
                </a:r>
                <a:r>
                  <a:rPr lang="el-GR" dirty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39840"/>
              </a:xfrm>
              <a:blipFill>
                <a:blip r:embed="rId4"/>
                <a:stretch>
                  <a:fillRect t="-988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8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600200"/>
                <a:ext cx="8177050" cy="471124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Με</a:t>
                </a:r>
                <a:r>
                  <a:rPr lang="en-US" dirty="0"/>
                  <a:t> </a:t>
                </a:r>
                <a:r>
                  <a:rPr lang="el-GR" dirty="0"/>
                  <a:t>μαθηματικά, </a:t>
                </a:r>
                <a:endParaRPr lang="en-U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22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nary>
                        <m:nary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func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600200"/>
                <a:ext cx="8177050" cy="4711240"/>
              </a:xfrm>
              <a:blipFill>
                <a:blip r:embed="rId2"/>
                <a:stretch>
                  <a:fillRect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0" y="3657600"/>
            <a:ext cx="3659186" cy="2783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88" y="3657600"/>
            <a:ext cx="3763770" cy="27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dirty="0"/>
                  <a:t>Μια δύναμη ασκείται σε ένα σωματίδιο, η οποία μεταβάλλεται με την απόσταση, όπως στο Σχήμα.</a:t>
                </a:r>
                <a:br>
                  <a:rPr lang="el-GR" dirty="0"/>
                </a:br>
                <a:r>
                  <a:rPr lang="el-GR" dirty="0"/>
                  <a:t>Υπολογίστε το έργο που παράγεται από τη δύναμη στο σωματίδιο όταν αυτό κινείται από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ως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 m.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19508" cy="4921200"/>
              </a:xfrm>
              <a:blipFill rotWithShape="0">
                <a:blip r:embed="rId2"/>
                <a:stretch>
                  <a:fillRect t="-9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518000" y="5956200"/>
              <a:ext cx="3325680" cy="16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4400" y="5947560"/>
                <a:ext cx="3338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19640" y="3692160"/>
              <a:ext cx="6626880" cy="2232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1360" y="3680640"/>
                <a:ext cx="6645960" cy="225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3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19508" cy="4921200"/>
          </a:xfrm>
        </p:spPr>
        <p:txBody>
          <a:bodyPr>
            <a:normAutofit/>
          </a:bodyPr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6" y="3810000"/>
            <a:ext cx="4358422" cy="26781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27120" y="1915200"/>
              <a:ext cx="2834280" cy="45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920" y="1905840"/>
                <a:ext cx="285264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26320" y="2437560"/>
              <a:ext cx="8166240" cy="392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560" y="2430000"/>
                <a:ext cx="8182440" cy="394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80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49" y="1290914"/>
            <a:ext cx="7938925" cy="5414686"/>
          </a:xfrm>
        </p:spPr>
        <p:txBody>
          <a:bodyPr>
            <a:normAutofit/>
          </a:bodyPr>
          <a:lstStyle/>
          <a:p>
            <a:r>
              <a:rPr lang="el-GR" dirty="0"/>
              <a:t>Ας μελετήσουμε μια πολύ… δημοφιλή δύναμη </a:t>
            </a:r>
            <a:r>
              <a:rPr lang="el-GR" b="1" u="sng" dirty="0"/>
              <a:t>μεταβαλλόμενου</a:t>
            </a:r>
            <a:r>
              <a:rPr lang="el-GR" u="sng" dirty="0"/>
              <a:t> </a:t>
            </a:r>
            <a:r>
              <a:rPr lang="el-GR" b="1" u="sng" dirty="0"/>
              <a:t>μέτρου</a:t>
            </a:r>
          </a:p>
          <a:p>
            <a:endParaRPr lang="el-GR" dirty="0"/>
          </a:p>
          <a:p>
            <a:r>
              <a:rPr lang="el-GR" dirty="0"/>
              <a:t>Θα κατανοήσουμε τη λειτουργία της και θα υπολογίσουμε το έργο που </a:t>
            </a:r>
            <a:r>
              <a:rPr lang="el-GR" b="1" dirty="0"/>
              <a:t>παράγει</a:t>
            </a:r>
            <a:r>
              <a:rPr lang="el-GR" dirty="0"/>
              <a:t> πάνω σε ένα σύστημα...</a:t>
            </a:r>
          </a:p>
          <a:p>
            <a:pPr lvl="1"/>
            <a:r>
              <a:rPr lang="el-GR" dirty="0"/>
              <a:t>…που θα καθορίσουμε </a:t>
            </a:r>
            <a:r>
              <a:rPr lang="el-GR" b="1" dirty="0"/>
              <a:t>εμείς</a:t>
            </a:r>
            <a:r>
              <a:rPr lang="el-GR" dirty="0"/>
              <a:t> ποιο θα είναι </a:t>
            </a:r>
            <a:endParaRPr lang="el-GR" sz="500" dirty="0"/>
          </a:p>
          <a:p>
            <a:endParaRPr lang="el-GR" sz="1800" dirty="0"/>
          </a:p>
          <a:p>
            <a:r>
              <a:rPr lang="el-GR" dirty="0"/>
              <a:t>Ταυτόχρονα, θα διατυπώσουμε κλειστούς τύπους για το έργο που σχετίζεται με αυτή τη δύναμη</a:t>
            </a:r>
          </a:p>
          <a:p>
            <a:endParaRPr lang="el-GR" sz="1400" dirty="0"/>
          </a:p>
          <a:p>
            <a:r>
              <a:rPr lang="el-GR" dirty="0"/>
              <a:t>Τέλος, θα δούμε τη σχέση του έργου με τις αντίστοιχες ενέργειες</a:t>
            </a:r>
            <a:r>
              <a:rPr lang="en-US" dirty="0"/>
              <a:t> </a:t>
            </a:r>
            <a:r>
              <a:rPr lang="el-GR" dirty="0"/>
              <a:t>που θα ορίσουμε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65438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36792" y="4673600"/>
            <a:ext cx="4940482" cy="1828800"/>
            <a:chOff x="3736792" y="4673600"/>
            <a:chExt cx="4940482" cy="1828800"/>
          </a:xfrm>
        </p:grpSpPr>
        <p:pic>
          <p:nvPicPr>
            <p:cNvPr id="6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7" r="32234" b="76139"/>
            <a:stretch/>
          </p:blipFill>
          <p:spPr>
            <a:xfrm>
              <a:off x="3736792" y="4673600"/>
              <a:ext cx="4914902" cy="1828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43800" y="5012267"/>
              <a:ext cx="1133474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736792" y="4228245"/>
            <a:ext cx="1521008" cy="572176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 Δύναμη ελατηρίου </a:t>
                </a:r>
                <a:endParaRPr lang="en-US" dirty="0"/>
              </a:p>
              <a:p>
                <a:pPr lvl="1"/>
                <a:r>
                  <a:rPr lang="el-GR" dirty="0"/>
                  <a:t>Σύστημα = {σώμα}</a:t>
                </a:r>
                <a:r>
                  <a:rPr lang="en-US" dirty="0"/>
                  <a:t> – </a:t>
                </a:r>
                <a:r>
                  <a:rPr lang="el-GR" dirty="0"/>
                  <a:t>δεμένο στο ελατήριο</a:t>
                </a:r>
                <a:endParaRPr lang="en-US" dirty="0"/>
              </a:p>
              <a:p>
                <a:pPr lvl="1"/>
                <a:r>
                  <a:rPr lang="el-GR" dirty="0"/>
                  <a:t>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εγείρεται επάνω στο σώμα από το ελατήριο όταν το τελευταίο εκτείνεται ή συμπιέζεται</a:t>
                </a:r>
              </a:p>
              <a:p>
                <a:pPr lvl="1"/>
                <a:r>
                  <a:rPr lang="el-GR" dirty="0"/>
                  <a:t>Η δύναμη μεταβάλλεται ανάλογα με τη απομάκρυνση από τη </a:t>
                </a:r>
                <a:r>
                  <a:rPr lang="el-GR" b="1" dirty="0"/>
                  <a:t>θέση ισορροπίας</a:t>
                </a:r>
                <a:r>
                  <a:rPr lang="en-US" b="1" dirty="0"/>
                  <a:t> (</a:t>
                </a:r>
                <a:r>
                  <a:rPr lang="el-GR" b="1" dirty="0"/>
                  <a:t>θέση φυσικού μήκους)</a:t>
                </a:r>
              </a:p>
              <a:p>
                <a:pPr lvl="1"/>
                <a:r>
                  <a:rPr lang="el-GR" dirty="0"/>
                  <a:t>Δύναμη ελατηρίου στο σώμα: </a:t>
                </a:r>
                <a:r>
                  <a:rPr lang="el-GR" b="1" i="1" dirty="0"/>
                  <a:t>Νόμος του </a:t>
                </a:r>
                <a:r>
                  <a:rPr lang="en-US" b="1" i="1" dirty="0"/>
                  <a:t>Hooke</a:t>
                </a:r>
                <a:endParaRPr lang="el-GR" dirty="0"/>
              </a:p>
              <a:p>
                <a:pPr lvl="1"/>
                <a:endParaRPr lang="en-US" sz="16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r>
                  <a:rPr lang="el-GR" sz="1800" b="0" dirty="0"/>
                  <a:t/>
                </a:r>
                <a:br>
                  <a:rPr lang="el-GR" sz="1800" b="0" dirty="0"/>
                </a:br>
                <a:endParaRPr lang="el-GR" sz="1800" b="0" dirty="0"/>
              </a:p>
              <a:p>
                <a:pPr marL="365760" lvl="1" indent="0">
                  <a:buNone/>
                </a:pPr>
                <a:endParaRPr lang="en-US" sz="1100" dirty="0"/>
              </a:p>
              <a:p>
                <a:pPr lvl="1"/>
                <a:r>
                  <a:rPr lang="el-GR" dirty="0"/>
                  <a:t>Ελατήρια:</a:t>
                </a:r>
                <a:br>
                  <a:rPr lang="el-GR" dirty="0"/>
                </a:br>
                <a:r>
                  <a:rPr lang="el-GR" b="1" dirty="0"/>
                  <a:t>Αποθηκεύουν</a:t>
                </a:r>
                <a:r>
                  <a:rPr lang="el-GR" dirty="0"/>
                  <a:t> ή </a:t>
                </a:r>
                <a:br>
                  <a:rPr lang="el-GR" dirty="0"/>
                </a:br>
                <a:r>
                  <a:rPr lang="el-GR" b="1" dirty="0"/>
                  <a:t>απορροφούν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>ενέργεια!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290914"/>
                <a:ext cx="7938925" cy="5186086"/>
              </a:xfrm>
              <a:blipFill>
                <a:blip r:embed="rId4"/>
                <a:stretch>
                  <a:fillRect t="-940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57184" y="4228245"/>
            <a:ext cx="1823000" cy="572176"/>
            <a:chOff x="5657184" y="4228245"/>
            <a:chExt cx="1823000" cy="572176"/>
          </a:xfrm>
        </p:grpSpPr>
        <p:sp>
          <p:nvSpPr>
            <p:cNvPr id="8" name="TextBox 7"/>
            <p:cNvSpPr txBox="1"/>
            <p:nvPr/>
          </p:nvSpPr>
          <p:spPr>
            <a:xfrm>
              <a:off x="5657184" y="4228245"/>
              <a:ext cx="1823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Θέση ισορροπίας</a:t>
              </a:r>
            </a:p>
          </p:txBody>
        </p:sp>
        <p:sp>
          <p:nvSpPr>
            <p:cNvPr id="9" name="Down Arrow 8"/>
            <p:cNvSpPr/>
            <p:nvPr/>
          </p:nvSpPr>
          <p:spPr>
            <a:xfrm>
              <a:off x="6491034" y="4597577"/>
              <a:ext cx="155300" cy="2028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4B0E8D9-1520-4EDB-D9D4-17D1F0DA4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7090" y="5103193"/>
            <a:ext cx="43148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</p:spPr>
            <p:txBody>
              <a:bodyPr>
                <a:normAutofit/>
              </a:bodyPr>
              <a:lstStyle/>
              <a:p>
                <a:r>
                  <a:rPr lang="el-GR" sz="3000" b="1" dirty="0"/>
                  <a:t> </a:t>
                </a:r>
                <a:r>
                  <a:rPr lang="el-GR" b="1" dirty="0"/>
                  <a:t>Δύναμη ελατηρίου</a:t>
                </a:r>
                <a:endParaRPr lang="el-GR" dirty="0"/>
              </a:p>
              <a:p>
                <a:endParaRPr lang="el-GR" sz="1200" dirty="0"/>
              </a:p>
              <a:p>
                <a:pPr lvl="1"/>
                <a:r>
                  <a:rPr lang="el-GR" dirty="0"/>
                  <a:t>Η τιμή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είναι μια ένδειξη της σκληρότητας του ελατηρίου</a:t>
                </a:r>
              </a:p>
              <a:p>
                <a:pPr lvl="1"/>
                <a:endParaRPr lang="el-GR" sz="1200" dirty="0"/>
              </a:p>
              <a:p>
                <a:pPr lvl="2"/>
                <a:r>
                  <a:rPr lang="el-GR" sz="2200" b="0" dirty="0"/>
                  <a:t>Μεγάλο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b="0" dirty="0">
                    <a:sym typeface="Wingdings" panose="05000000000000000000" pitchFamily="2" charset="2"/>
                  </a:rPr>
                  <a:t> </a:t>
                </a:r>
                <a:r>
                  <a:rPr lang="el-GR" sz="2200" b="0" dirty="0">
                    <a:sym typeface="Wingdings" panose="05000000000000000000" pitchFamily="2" charset="2"/>
                  </a:rPr>
                  <a:t>σκληρό ελατήριο</a:t>
                </a:r>
              </a:p>
              <a:p>
                <a:pPr lvl="2"/>
                <a:r>
                  <a:rPr lang="el-GR" sz="2200" dirty="0">
                    <a:sym typeface="Wingdings" panose="05000000000000000000" pitchFamily="2" charset="2"/>
                  </a:rPr>
                  <a:t>Μικρό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 </a:t>
                </a:r>
                <a:r>
                  <a:rPr lang="el-GR" sz="2200" dirty="0">
                    <a:sym typeface="Wingdings" panose="05000000000000000000" pitchFamily="2" charset="2"/>
                  </a:rPr>
                  <a:t>μαλακό ελατήριο</a:t>
                </a:r>
              </a:p>
              <a:p>
                <a:pPr lvl="1"/>
                <a:endParaRPr lang="el-GR" sz="1400" b="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Μονάδες της σταθεράς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είναι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𝐍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en-US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𝐦</m:t>
                    </m:r>
                  </m:oMath>
                </a14:m>
                <a:endParaRPr lang="el-GR" b="1" dirty="0">
                  <a:sym typeface="Wingdings" panose="05000000000000000000" pitchFamily="2" charset="2"/>
                </a:endParaRPr>
              </a:p>
              <a:p>
                <a:pPr lvl="1"/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Διανυσματική μορφή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sym typeface="Wingdings" panose="05000000000000000000" pitchFamily="2" charset="2"/>
                  </a:rPr>
                  <a:t>για οριζόντια κίνηση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sz="900" dirty="0">
                    <a:sym typeface="Wingdings" panose="05000000000000000000" pitchFamily="2" charset="2"/>
                  </a:rPr>
                  <a:t/>
                </a:r>
                <a:br>
                  <a:rPr lang="en-US" sz="900" dirty="0">
                    <a:sym typeface="Wingdings" panose="05000000000000000000" pitchFamily="2" charset="2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60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𝑠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𝑘𝑥</m:t>
                      </m:r>
                      <m:acc>
                        <m:accPr>
                          <m:chr m:val="⃗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𝒊</m:t>
                          </m:r>
                        </m:e>
                      </m:acc>
                    </m:oMath>
                  </m:oMathPara>
                </a14:m>
                <a:endParaRPr lang="en-US" sz="26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49" y="1371600"/>
                <a:ext cx="7938925" cy="5334000"/>
              </a:xfrm>
              <a:blipFill>
                <a:blip r:embed="rId3"/>
                <a:stretch>
                  <a:fillRect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5F16E4-7CD4-A7C4-9AE5-9F9A1248EB9C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A5F16E4-7CD4-A7C4-9AE5-9F9A1248E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20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θεωρήσουμε ότι το ελατήριο συμπιέζεται στη μέγιστη τιμή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200" dirty="0"/>
                  <a:t>) </a:t>
                </a:r>
                <a:r>
                  <a:rPr lang="el-GR" sz="2200" dirty="0"/>
                  <a:t>και αφήνεται ελεύθερο.</a:t>
                </a:r>
                <a:endParaRPr lang="en-US" sz="2200" dirty="0"/>
              </a:p>
              <a:p>
                <a:endParaRPr lang="el-GR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endParaRPr lang="el-GR" sz="2200" dirty="0"/>
              </a:p>
              <a:p>
                <a:r>
                  <a:rPr lang="el-GR" sz="2200" dirty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/>
                  <a:t> (θέση ισορροπίας)</a:t>
                </a:r>
                <a:endParaRPr lang="en-US" sz="2200" dirty="0"/>
              </a:p>
              <a:p>
                <a:endParaRPr lang="el-GR" sz="1800" dirty="0"/>
              </a:p>
              <a:p>
                <a:r>
                  <a:rPr lang="el-GR" sz="2200" dirty="0"/>
                  <a:t>Το έργο της δύναμης του ελατηρίου επάνω στο σώμα ισούται με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l-GR" sz="2200" dirty="0"/>
                  <a:t> </a:t>
                </a:r>
                <a:endParaRPr lang="el-GR" sz="2200" i="1" dirty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l-G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54E5645E-E3F7-01D1-1368-95A6745C6E99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54E5645E-E3F7-01D1-1368-95A6745C6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E971FEB0-9A88-DE28-020B-DA7D2728BDFA}"/>
              </a:ext>
            </a:extLst>
          </p:cNvPr>
          <p:cNvGrpSpPr/>
          <p:nvPr/>
        </p:nvGrpSpPr>
        <p:grpSpPr>
          <a:xfrm>
            <a:off x="1371600" y="2133600"/>
            <a:ext cx="6781800" cy="1676400"/>
            <a:chOff x="1371600" y="2133600"/>
            <a:chExt cx="6781800" cy="1676400"/>
          </a:xfrm>
        </p:grpSpPr>
        <p:grpSp>
          <p:nvGrpSpPr>
            <p:cNvPr id="9" name="Group 8"/>
            <p:cNvGrpSpPr/>
            <p:nvPr/>
          </p:nvGrpSpPr>
          <p:grpSpPr>
            <a:xfrm>
              <a:off x="1371600" y="2133600"/>
              <a:ext cx="6781800" cy="1676400"/>
              <a:chOff x="1371600" y="2133600"/>
              <a:chExt cx="6781800" cy="16764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371600" y="2133600"/>
                <a:ext cx="6781800" cy="1676400"/>
                <a:chOff x="1447800" y="2209800"/>
                <a:chExt cx="6243636" cy="1447800"/>
              </a:xfrm>
            </p:grpSpPr>
            <p:pic>
              <p:nvPicPr>
                <p:cNvPr id="4" name="Content Placeholder 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12" t="44234" r="1061" b="32872"/>
                <a:stretch/>
              </p:blipFill>
              <p:spPr>
                <a:xfrm>
                  <a:off x="1447800" y="2209800"/>
                  <a:ext cx="6243636" cy="14478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3173766" y="3329868"/>
                      <a:ext cx="444623" cy="2126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0" lang="en-US" sz="1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𝑚𝑎𝑥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el-G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3766" y="3329868"/>
                      <a:ext cx="444623" cy="212645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Oval 6"/>
              <p:cNvSpPr/>
              <p:nvPr/>
            </p:nvSpPr>
            <p:spPr>
              <a:xfrm>
                <a:off x="2971800" y="3200400"/>
                <a:ext cx="228600" cy="23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Α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10000" y="3200400"/>
                <a:ext cx="228600" cy="2301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Β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55E53-61CF-A2E6-0357-839F81898A48}"/>
                    </a:ext>
                  </a:extLst>
                </p:cNvPr>
                <p:cNvSpPr txBox="1"/>
                <p:nvPr/>
              </p:nvSpPr>
              <p:spPr>
                <a:xfrm>
                  <a:off x="3924300" y="2160607"/>
                  <a:ext cx="5715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l-G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55E53-61CF-A2E6-0357-839F81898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300" y="2160607"/>
                  <a:ext cx="571500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93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2133600"/>
            <a:ext cx="6900861" cy="1600200"/>
            <a:chOff x="1066800" y="2133600"/>
            <a:chExt cx="6900861" cy="1600200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-122" r="1061" b="77228"/>
            <a:stretch/>
          </p:blipFill>
          <p:spPr>
            <a:xfrm>
              <a:off x="1066800" y="2133600"/>
              <a:ext cx="6900861" cy="16002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3564466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461935" y="3176713"/>
              <a:ext cx="228600" cy="2301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Β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Ας θεωρήσουμε ότι το ελατήριο συνεχίζει την πορεία του</a:t>
                </a:r>
                <a:r>
                  <a:rPr lang="en-US" sz="2200" dirty="0"/>
                  <a:t>, </a:t>
                </a:r>
                <a:r>
                  <a:rPr lang="el-GR" sz="2200" dirty="0"/>
                  <a:t>περνώντας από τη θέση ισορροπίας (θέση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)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l-GR" sz="2200" dirty="0"/>
                  <a:t>Έστω η τελική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l-GR" sz="2200" dirty="0"/>
                  <a:t>Το έργο της δύναμης του ελατηρίου επάνω στο σώμα ισούται με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05400"/>
              </a:xfrm>
              <a:blipFill rotWithShape="0">
                <a:blip r:embed="rId3"/>
                <a:stretch>
                  <a:fillRect t="-835" r="-10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sz="9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834" y="3502968"/>
                <a:ext cx="381000" cy="23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7EA53856-E243-7B58-66F0-507F5B5B5795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ounded Rectangle 3">
                <a:extLst>
                  <a:ext uri="{FF2B5EF4-FFF2-40B4-BE49-F238E27FC236}">
                    <a16:creationId xmlns:a16="http://schemas.microsoft.com/office/drawing/2014/main" id="{7EA53856-E243-7B58-66F0-507F5B5B57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3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/>
                  <a:t>Άρα το συνολικό έργο της δύναμης ελατηρίου επάνω στο σώμα </a:t>
                </a:r>
                <a:r>
                  <a:rPr lang="el-GR" sz="2200" b="1" dirty="0"/>
                  <a:t>για μετατόπιση από </a:t>
                </a:r>
                <a14:m>
                  <m:oMath xmlns:m="http://schemas.openxmlformats.org/officeDocument/2006/math">
                    <m:r>
                      <a:rPr lang="el-GR" sz="22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b="1" dirty="0"/>
                  <a:t>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200" dirty="0"/>
                  <a:t> είναι μηδέν!!</a:t>
                </a:r>
              </a:p>
              <a:p>
                <a:pPr lvl="1"/>
                <a:r>
                  <a:rPr lang="el-GR" sz="1800" dirty="0"/>
                  <a:t>Το ίδιο ισχύει για οποιεσδήποτε συμμετρικές ως προς το μηδέν θέσεις</a:t>
                </a:r>
              </a:p>
              <a:p>
                <a:pPr marL="365760" lvl="1" indent="0">
                  <a:buNone/>
                </a:pPr>
                <a:endParaRPr lang="en-US" dirty="0"/>
              </a:p>
              <a:p>
                <a:r>
                  <a:rPr lang="el-GR" sz="2200" dirty="0"/>
                  <a:t>Όμως για μια </a:t>
                </a:r>
                <a:r>
                  <a:rPr lang="el-GR" sz="2200" b="1" dirty="0"/>
                  <a:t>οποιαδήποτε</a:t>
                </a:r>
                <a:r>
                  <a:rPr lang="el-GR" sz="2200" dirty="0"/>
                  <a:t> μετατόπιση από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200" dirty="0"/>
                  <a:t> σε μια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sz="2200" dirty="0"/>
                  <a:t>, ισχύει: </a:t>
                </a:r>
                <a:r>
                  <a:rPr lang="el-GR" sz="1200" dirty="0"/>
                  <a:t/>
                </a:r>
                <a:br>
                  <a:rPr lang="el-GR" sz="1200" dirty="0"/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68580" indent="0">
                  <a:buNone/>
                </a:pPr>
                <a:r>
                  <a:rPr lang="el-GR" sz="2200" dirty="0"/>
                  <a:t>    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    </a:t>
                </a:r>
                <a:r>
                  <a:rPr lang="el-GR" sz="2200" dirty="0"/>
                  <a:t>που δεν είναι απαραίτητα ίσο με το μηδέν…</a:t>
                </a:r>
                <a:endParaRPr lang="aa-ET" sz="2200" dirty="0"/>
              </a:p>
              <a:p>
                <a:r>
                  <a:rPr lang="el-GR" sz="2200" dirty="0"/>
                  <a:t>Η παραπάνω σχέση δίνει το </a:t>
                </a:r>
                <a:r>
                  <a:rPr lang="el-GR" sz="2200" b="1" dirty="0"/>
                  <a:t>έργο της δύναμης του ελατηρίου από μια οποιαδήποτε θέση ως μια οποιαδήποτε άλλη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155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209799" y="3581400"/>
            <a:ext cx="4598275" cy="1295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0C1747A3-4105-CAD2-D5D1-3442E88E8FB2}"/>
                  </a:ext>
                </a:extLst>
              </p:cNvPr>
              <p:cNvSpPr/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𝑘𝑥</m:t>
                      </m:r>
                    </m:oMath>
                  </m:oMathPara>
                </a14:m>
                <a:endPara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3">
                <a:extLst>
                  <a:ext uri="{FF2B5EF4-FFF2-40B4-BE49-F238E27FC236}">
                    <a16:creationId xmlns:a16="http://schemas.microsoft.com/office/drawing/2014/main" id="{0C1747A3-4105-CAD2-D5D1-3442E88E8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799424"/>
                <a:ext cx="1521008" cy="5721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1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1061" b="3067"/>
          <a:stretch/>
        </p:blipFill>
        <p:spPr>
          <a:xfrm>
            <a:off x="1828800" y="1232080"/>
            <a:ext cx="5714999" cy="52320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42680" y="554076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7280" y="5535360"/>
                <a:ext cx="1116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2209" r="3030" b="2877"/>
          <a:stretch/>
        </p:blipFill>
        <p:spPr>
          <a:xfrm>
            <a:off x="5867400" y="1981200"/>
            <a:ext cx="2819401" cy="3463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Έστω μια </a:t>
                </a:r>
                <a:r>
                  <a:rPr lang="el-GR" sz="2200" u="sng" dirty="0"/>
                  <a:t>εξωτερική</a:t>
                </a:r>
                <a:r>
                  <a:rPr lang="el-GR" sz="2200" dirty="0"/>
                  <a:t>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200" dirty="0"/>
                  <a:t> που εφαρμόζεται στο σύστημα-σώμα, όπως στο σχήμα</a:t>
                </a:r>
                <a:endParaRPr lang="en-US" sz="2200" dirty="0"/>
              </a:p>
              <a:p>
                <a:pPr lvl="1"/>
                <a:r>
                  <a:rPr lang="el-GR" dirty="0"/>
                  <a:t>Κίνηση από το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/>
                  <a:t> στο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𝑎𝑝𝑝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</m:oMath>
                </a14:m>
                <a:endParaRPr lang="el-G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acc>
                        <m:accPr>
                          <m:chr m:val="⃗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68580" indent="0">
                  <a:buNone/>
                </a:pPr>
                <a:endParaRPr lang="el-GR" sz="1000" dirty="0"/>
              </a:p>
              <a:p>
                <a:r>
                  <a:rPr lang="el-GR" sz="2200" dirty="0"/>
                  <a:t>Όμοια με πριν, για οποιαδήποτε μετατόπιση</a:t>
                </a:r>
              </a:p>
              <a:p>
                <a:pPr marL="68580" indent="0">
                  <a:buNone/>
                </a:pPr>
                <a:endParaRPr lang="en-US" sz="1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094954"/>
              </a:xfrm>
              <a:blipFill rotWithShape="0">
                <a:blip r:embed="rId3"/>
                <a:stretch>
                  <a:fillRect t="-1435" r="-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orizontal Scroll 5"/>
              <p:cNvSpPr/>
              <p:nvPr/>
            </p:nvSpPr>
            <p:spPr>
              <a:xfrm>
                <a:off x="6858000" y="762000"/>
                <a:ext cx="1600200" cy="609600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𝑎𝑝𝑝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762000"/>
                <a:ext cx="1600200" cy="609600"/>
              </a:xfrm>
              <a:prstGeom prst="horizontalScroll">
                <a:avLst/>
              </a:prstGeom>
              <a:blipFill>
                <a:blip r:embed="rId4"/>
                <a:stretch>
                  <a:fillRect r="-8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1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/>
                  <a:t>Παραγωγή έργου </a:t>
                </a:r>
                <a:r>
                  <a:rPr lang="el-GR" sz="2200" b="1" dirty="0">
                    <a:sym typeface="Wingdings" panose="05000000000000000000" pitchFamily="2" charset="2"/>
                  </a:rPr>
                  <a:t>= Μηχανισμός μεταφοράς ενέργειας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Τι γίνεται αυτή η ενέργεια;</a:t>
                </a:r>
              </a:p>
              <a:p>
                <a:pPr lvl="1"/>
                <a:r>
                  <a:rPr lang="el-GR" b="1" i="1" dirty="0">
                    <a:sym typeface="Wingdings" panose="05000000000000000000" pitchFamily="2" charset="2"/>
                  </a:rPr>
                  <a:t>Πιθανότατα</a:t>
                </a:r>
                <a:r>
                  <a:rPr lang="el-GR" dirty="0">
                    <a:sym typeface="Wingdings" panose="05000000000000000000" pitchFamily="2" charset="2"/>
                  </a:rPr>
                  <a:t> αλλάζει την ταχύτητα ενός σώματος</a:t>
                </a:r>
              </a:p>
              <a:p>
                <a:endParaRPr lang="el-GR" sz="1200" dirty="0">
                  <a:sym typeface="Wingdings" panose="05000000000000000000" pitchFamily="2" charset="2"/>
                </a:endParaRPr>
              </a:p>
              <a:p>
                <a:r>
                  <a:rPr lang="el-GR" sz="2200" dirty="0">
                    <a:sym typeface="Wingdings" panose="05000000000000000000" pitchFamily="2" charset="2"/>
                  </a:rPr>
                  <a:t>1</a:t>
                </a:r>
                <a:r>
                  <a:rPr lang="el-GR" sz="2200" baseline="30000" dirty="0">
                    <a:sym typeface="Wingdings" panose="05000000000000000000" pitchFamily="2" charset="2"/>
                  </a:rPr>
                  <a:t>ος</a:t>
                </a:r>
                <a:r>
                  <a:rPr lang="el-GR" sz="2200" dirty="0">
                    <a:sym typeface="Wingdings" panose="05000000000000000000" pitchFamily="2" charset="2"/>
                  </a:rPr>
                  <a:t> Τύπος Ενέργειας που μπορεί να έχει ένα σύστημα: </a:t>
                </a:r>
              </a:p>
              <a:p>
                <a:pPr marL="68580" indent="0">
                  <a:buNone/>
                </a:pPr>
                <a:endParaRPr lang="el-GR" sz="1100" b="1" i="1" dirty="0">
                  <a:sym typeface="Wingdings" panose="05000000000000000000" pitchFamily="2" charset="2"/>
                </a:endParaRPr>
              </a:p>
              <a:p>
                <a:pPr marL="68580" indent="0">
                  <a:buNone/>
                </a:pPr>
                <a:r>
                  <a:rPr lang="el-GR" sz="2200" b="1" i="1" dirty="0">
                    <a:sym typeface="Wingdings" panose="05000000000000000000" pitchFamily="2" charset="2"/>
                  </a:rPr>
                  <a:t>		</a:t>
                </a:r>
                <a:r>
                  <a:rPr lang="el-GR" b="1" i="1" dirty="0">
                    <a:sym typeface="Wingdings" panose="05000000000000000000" pitchFamily="2" charset="2"/>
                  </a:rPr>
                  <a:t>Κινητική Ενέργεια</a:t>
                </a:r>
                <a:r>
                  <a:rPr lang="en-US" sz="2200" b="1" i="1" dirty="0">
                    <a:sym typeface="Wingdings" panose="05000000000000000000" pitchFamily="2" charset="2"/>
                  </a:rPr>
                  <a:t/>
                </a:r>
                <a:br>
                  <a:rPr lang="en-US" sz="2200" b="1" i="1" dirty="0">
                    <a:sym typeface="Wingdings" panose="05000000000000000000" pitchFamily="2" charset="2"/>
                  </a:rPr>
                </a:br>
                <a:endParaRPr lang="en-US" sz="2200" b="1" i="1" dirty="0">
                  <a:sym typeface="Wingdings" panose="05000000000000000000" pitchFamily="2" charset="2"/>
                </a:endParaRPr>
              </a:p>
              <a:p>
                <a:r>
                  <a:rPr lang="el-GR" sz="2200" dirty="0">
                    <a:sym typeface="Wingdings" panose="05000000000000000000" pitchFamily="2" charset="2"/>
                  </a:rPr>
                  <a:t>Έστω το διπλανό παράδειγμα:</a:t>
                </a:r>
              </a:p>
              <a:p>
                <a:pPr lvl="1"/>
                <a:r>
                  <a:rPr lang="el-GR" dirty="0">
                    <a:sym typeface="Wingdings" panose="05000000000000000000" pitchFamily="2" charset="2"/>
                  </a:rPr>
                  <a:t>Σύστημα = </a:t>
                </a:r>
                <a:r>
                  <a:rPr lang="en-US" dirty="0">
                    <a:sym typeface="Wingdings" panose="05000000000000000000" pitchFamily="2" charset="2"/>
                  </a:rPr>
                  <a:t>{</a:t>
                </a:r>
                <a:r>
                  <a:rPr lang="el-GR" dirty="0">
                    <a:sym typeface="Wingdings" panose="05000000000000000000" pitchFamily="2" charset="2"/>
                  </a:rPr>
                  <a:t>σώμα μάζας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}</a:t>
                </a:r>
                <a:endParaRPr lang="el-GR" dirty="0"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>
                    <a:sym typeface="Wingdings" panose="05000000000000000000" pitchFamily="2" charset="2"/>
                  </a:rPr>
                  <a:t>Σώμα επιταχύνει από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σε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r>
                  <a:rPr lang="el-GR" dirty="0"/>
                  <a:t>Σώμα υπό επίδραση σταθερής</a:t>
                </a:r>
              </a:p>
              <a:p>
                <a:pPr marL="365760" lvl="1" indent="0">
                  <a:buNone/>
                </a:pPr>
                <a:r>
                  <a:rPr lang="el-GR" dirty="0"/>
                  <a:t>	</a:t>
                </a:r>
                <a:r>
                  <a:rPr lang="el-GR" sz="2000" dirty="0"/>
                  <a:t>δύναμης</a:t>
                </a:r>
                <a:r>
                  <a:rPr lang="en-US" sz="2000" dirty="0"/>
                  <a:t> (</a:t>
                </a:r>
                <a:r>
                  <a:rPr lang="el-GR" sz="2000" b="1" dirty="0"/>
                  <a:t>μοντέλο κίνησης Ι</a:t>
                </a:r>
                <a:r>
                  <a:rPr lang="el-GR" sz="2000" dirty="0"/>
                  <a:t>)</a:t>
                </a:r>
                <a:endParaRPr lang="en-US" sz="2000" dirty="0"/>
              </a:p>
              <a:p>
                <a:pPr marL="6858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410200" y="4092286"/>
            <a:ext cx="3276600" cy="2308514"/>
            <a:chOff x="5410200" y="4092286"/>
            <a:chExt cx="3276600" cy="2308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" t="8333" r="2136" b="5555"/>
            <a:stretch/>
          </p:blipFill>
          <p:spPr>
            <a:xfrm>
              <a:off x="5410200" y="4092286"/>
              <a:ext cx="3276600" cy="230851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5549400" y="4509000"/>
                <a:ext cx="2594880" cy="2469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39320" y="4498200"/>
                  <a:ext cx="2617560" cy="26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39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Θεωρήστε την συνισταμένη των δυνάμεων σταθερή</a:t>
                </a:r>
              </a:p>
              <a:p>
                <a:r>
                  <a:rPr lang="el-GR" sz="2200" dirty="0"/>
                  <a:t>Η κίνηση είναι επιταχυνόμενη με σταθερή επιτάχυνση (</a:t>
                </a:r>
                <a:r>
                  <a:rPr lang="el-GR" sz="2200" b="1" dirty="0"/>
                  <a:t>μοντέλο κίνησης ΙΙ</a:t>
                </a:r>
                <a:r>
                  <a:rPr lang="el-GR" sz="2200" dirty="0"/>
                  <a:t>)</a:t>
                </a:r>
              </a:p>
              <a:p>
                <a:r>
                  <a:rPr lang="el-GR" sz="2200" dirty="0"/>
                  <a:t>Άρα</a:t>
                </a:r>
                <a:br>
                  <a:rPr lang="el-GR" sz="2200" dirty="0"/>
                </a:br>
                <a:r>
                  <a:rPr lang="el-GR" dirty="0"/>
                  <a:t>	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l-GR" sz="2800" b="0" i="0" smtClean="0">
                        <a:latin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⇔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l-G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l-GR" dirty="0"/>
              </a:p>
              <a:p>
                <a:r>
                  <a:rPr lang="el-GR" sz="2200" dirty="0"/>
                  <a:t>Από 2</a:t>
                </a:r>
                <a:r>
                  <a:rPr lang="el-GR" sz="2200" baseline="30000" dirty="0"/>
                  <a:t>ο</a:t>
                </a:r>
                <a:r>
                  <a:rPr lang="el-GR" sz="2200" dirty="0"/>
                  <a:t> νόμο </a:t>
                </a:r>
                <a:r>
                  <a:rPr lang="en-US" sz="2200" dirty="0"/>
                  <a:t>Newton, </a:t>
                </a:r>
                <a:r>
                  <a:rPr lang="el-GR" sz="2200" dirty="0"/>
                  <a:t>είναι</a:t>
                </a:r>
                <a:r>
                  <a:rPr lang="el-GR" dirty="0"/>
                  <a:t>	</a:t>
                </a:r>
              </a:p>
              <a:p>
                <a:pPr marL="68580" indent="0">
                  <a:buNone/>
                </a:pPr>
                <a:r>
                  <a:rPr lang="el-GR" dirty="0"/>
                  <a:t>	</a:t>
                </a:r>
                <a:br>
                  <a:rPr lang="el-GR" dirty="0"/>
                </a:br>
                <a:r>
                  <a:rPr lang="el-GR" dirty="0"/>
                  <a:t>		</a:t>
                </a:r>
                <a:r>
                  <a:rPr lang="el-GR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𝑚𝑎</m:t>
                    </m:r>
                  </m:oMath>
                </a14:m>
                <a:endParaRPr lang="el-GR" sz="3200" i="1" dirty="0"/>
              </a:p>
              <a:p>
                <a:pPr marL="68580" indent="0">
                  <a:buNone/>
                </a:pPr>
                <a:endParaRPr lang="el-GR" i="1" dirty="0"/>
              </a:p>
              <a:p>
                <a:pPr marL="68580" indent="0">
                  <a:buNone/>
                </a:pPr>
                <a:r>
                  <a:rPr lang="el-GR" sz="2200" dirty="0"/>
                  <a:t>και με αντικατάσταση έχουμε</a:t>
                </a: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l="-155" t="-835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11400" y="3836520"/>
              <a:ext cx="2218680" cy="999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3840" y="3826440"/>
                <a:ext cx="2236320" cy="10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1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</m:t>
                      </m:r>
                      <m:limUpp>
                        <m:limUp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aa-ET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m:rPr>
                                  <m:sty m:val="p"/>
                                </m:rPr>
                                <a:rPr lang="aa-ET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aa-ET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lim>
                      </m:limUp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l-GR" sz="2200" dirty="0"/>
                  <a:t>Το 1</a:t>
                </a:r>
                <a:r>
                  <a:rPr lang="el-GR" sz="2200" baseline="30000" dirty="0"/>
                  <a:t>ο</a:t>
                </a:r>
                <a:r>
                  <a:rPr lang="el-GR" sz="2200" dirty="0"/>
                  <a:t> μέλος είναι ο ορισμός του έργου σταθερής δύναμης</a:t>
                </a:r>
              </a:p>
              <a:p>
                <a:r>
                  <a:rPr lang="el-GR" sz="2200" dirty="0"/>
                  <a:t>Άρα </a:t>
                </a:r>
                <a:endParaRPr lang="en-US" sz="2200" dirty="0"/>
              </a:p>
              <a:p>
                <a:pPr marL="68580" indent="0">
                  <a:buNone/>
                </a:pPr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aa-E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l-GR" sz="2800" dirty="0"/>
                  <a:t> 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sz="2200" dirty="0"/>
                  <a:t>όπου</a:t>
                </a:r>
                <a:r>
                  <a:rPr lang="el-GR" dirty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/>
                </a:r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b="0" dirty="0">
                    <a:ea typeface="Cambria Math" panose="02040503050406030204" pitchFamily="18" charset="0"/>
                  </a:rPr>
                  <a:t/>
                </a:r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l-GR" sz="2200" dirty="0"/>
                  <a:t>η </a:t>
                </a:r>
                <a:r>
                  <a:rPr lang="el-GR" sz="2200" b="1" i="1" dirty="0"/>
                  <a:t>κινητική ενέργεια </a:t>
                </a:r>
                <a:r>
                  <a:rPr lang="el-GR" sz="2200" dirty="0"/>
                  <a:t>του σώματος</a:t>
                </a:r>
                <a:endParaRPr lang="en-US" sz="2200" b="1" i="1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24000"/>
                <a:ext cx="7872250" cy="4953000"/>
              </a:xfrm>
              <a:blipFill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8333" r="2136" b="5555"/>
          <a:stretch/>
        </p:blipFill>
        <p:spPr>
          <a:xfrm>
            <a:off x="5410200" y="4092286"/>
            <a:ext cx="3276600" cy="23085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90800" y="4648200"/>
            <a:ext cx="1752600" cy="9144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7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95600" y="3581400"/>
            <a:ext cx="3276600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/>
                  <a:t>Η κινητική ενέργεια αναπαριστά την ενέργεια που σχετίζεται με την </a:t>
                </a:r>
                <a:r>
                  <a:rPr lang="el-GR" sz="2200" b="1" dirty="0"/>
                  <a:t>κίνηση</a:t>
                </a:r>
                <a:r>
                  <a:rPr lang="el-GR" sz="2200" dirty="0"/>
                  <a:t> ενός σώματος</a:t>
                </a:r>
                <a:endParaRPr lang="en-US" sz="2200" dirty="0"/>
              </a:p>
              <a:p>
                <a:pPr lvl="1"/>
                <a:r>
                  <a:rPr lang="el-GR" dirty="0"/>
                  <a:t>Μονάδα μέτρησης</a:t>
                </a:r>
                <a:r>
                  <a:rPr lang="en-US" dirty="0"/>
                  <a:t> </a:t>
                </a:r>
                <a:r>
                  <a:rPr lang="el-GR" dirty="0"/>
                  <a:t>στο </a:t>
                </a:r>
                <a:r>
                  <a:rPr lang="en-US" dirty="0"/>
                  <a:t>SI: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𝐽𝑜𝑢𝑙𝑒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sz="2200" dirty="0"/>
                  <a:t>Συνοψίζοντας: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𝒆𝒙𝒕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en-US" b="1" i="1" dirty="0"/>
              </a:p>
              <a:p>
                <a:endParaRPr lang="el-GR" sz="2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200" b="1" u="sng" dirty="0"/>
                  <a:t>Θεώρημα Μεταβολής Κινητικής Ενέργειας – Έργου</a:t>
                </a:r>
              </a:p>
              <a:p>
                <a:pPr lvl="1"/>
                <a:r>
                  <a:rPr lang="el-GR" b="1" dirty="0"/>
                  <a:t>Όταν σε ένα σύστημα παράγεται έργο από μια συνισταμένη δυνάμεων, και η μόνη αλλαγή σε αυτό αφορά το μέτρο της ταχύτητας του, το συνολικό έργο ισούται με τη μεταβολή στην κινητική ενέργεια του συστήματος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570" y="1371600"/>
                <a:ext cx="7942230" cy="5105400"/>
              </a:xfrm>
              <a:blipFill rotWithShape="0">
                <a:blip r:embed="rId2"/>
                <a:stretch>
                  <a:fillRect t="-1551" r="-8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38350" y="4343400"/>
            <a:ext cx="7872250" cy="1905000"/>
          </a:xfrm>
          <a:prstGeom prst="roundRect">
            <a:avLst>
              <a:gd name="adj" fmla="val 82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81138F2F-530F-F202-FE19-540887581BF5}"/>
              </a:ext>
            </a:extLst>
          </p:cNvPr>
          <p:cNvSpPr/>
          <p:nvPr/>
        </p:nvSpPr>
        <p:spPr>
          <a:xfrm>
            <a:off x="6400800" y="3048000"/>
            <a:ext cx="2286000" cy="10668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l-GR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Ενεργειακό Θεώρημα!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9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sz="1800" dirty="0"/>
                  <a:t>Ο φίλος σας θέλει να ανεβάσει το ψυγείο του </a:t>
                </a:r>
                <a:r>
                  <a:rPr lang="el-GR" sz="1800" b="1" u="sng" dirty="0"/>
                  <a:t>με σταθερή ταχύτητα</a:t>
                </a:r>
                <a:r>
                  <a:rPr lang="el-GR" sz="1800" dirty="0"/>
                  <a:t> σε ένα φορτηγό</a:t>
                </a:r>
                <a:r>
                  <a:rPr lang="en-US" sz="1800" dirty="0"/>
                  <a:t> </a:t>
                </a:r>
                <a:r>
                  <a:rPr lang="el-GR" sz="1800" dirty="0"/>
                  <a:t>χρησιμοποιώντας μια ράμπα υπό γωνία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/>
                  <a:t> όπως στο Σχήμα.</a:t>
                </a:r>
                <a:r>
                  <a:rPr lang="en-US" sz="1800" dirty="0"/>
                  <a:t> </a:t>
                </a:r>
                <a:r>
                  <a:rPr lang="el-GR" sz="1800" dirty="0"/>
                  <a:t>Ισχυρίζεται ότι θα απαιτηθεί λιγότερο</a:t>
                </a:r>
                <a:r>
                  <a:rPr lang="en-US" sz="1800" dirty="0"/>
                  <a:t> </a:t>
                </a:r>
                <a:r>
                  <a:rPr lang="el-GR" sz="1800" dirty="0"/>
                  <a:t>έργο από μέρους του αν το μήκος της</a:t>
                </a:r>
                <a:r>
                  <a:rPr lang="en-US" sz="1800" dirty="0"/>
                  <a:t> </a:t>
                </a:r>
                <a:r>
                  <a:rPr lang="el-GR" sz="1800" dirty="0"/>
                  <a:t>ράμπας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/>
                  <a:t> </a:t>
                </a:r>
                <a:r>
                  <a:rPr lang="el-GR" sz="1800" dirty="0"/>
                  <a:t>αυξηθεί. Έχει δίκιο;</a:t>
                </a:r>
                <a:r>
                  <a:rPr lang="en-US" sz="1800" dirty="0"/>
                  <a:t> </a:t>
                </a:r>
                <a:r>
                  <a:rPr lang="el-GR" sz="1800" dirty="0"/>
                  <a:t>Θεωρήστε ως σύστημα το ψυγείο με</a:t>
                </a:r>
                <a:r>
                  <a:rPr lang="en-US" sz="1800" dirty="0"/>
                  <a:t> </a:t>
                </a:r>
                <a:r>
                  <a:rPr lang="el-GR" sz="1800" dirty="0"/>
                  <a:t>το καρότσι μεταφοράς</a:t>
                </a:r>
                <a:r>
                  <a:rPr lang="en-US" sz="1800" dirty="0"/>
                  <a:t> </a:t>
                </a:r>
                <a:r>
                  <a:rPr lang="el-GR" sz="1800" dirty="0"/>
                  <a:t>και τη ράμπα (α) </a:t>
                </a:r>
                <a:r>
                  <a:rPr lang="el-GR" sz="1800" b="1" dirty="0"/>
                  <a:t>λεία</a:t>
                </a:r>
                <a:r>
                  <a:rPr lang="en-US" sz="1800" b="1" dirty="0"/>
                  <a:t> (</a:t>
                </a:r>
                <a:r>
                  <a:rPr lang="el-GR" sz="1800" b="1" dirty="0"/>
                  <a:t>χωρίς τριβές) </a:t>
                </a:r>
                <a:r>
                  <a:rPr lang="el-GR" sz="1800" dirty="0"/>
                  <a:t>ή (β)</a:t>
                </a:r>
                <a:r>
                  <a:rPr lang="el-GR" sz="1800" b="1" dirty="0"/>
                  <a:t> μη λεία</a:t>
                </a:r>
                <a:r>
                  <a:rPr lang="el-GR" sz="1800" dirty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 r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010"/>
          <a:stretch/>
        </p:blipFill>
        <p:spPr>
          <a:xfrm>
            <a:off x="1295400" y="3428999"/>
            <a:ext cx="7091819" cy="3014133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7525985">
            <a:off x="6649942" y="4428024"/>
            <a:ext cx="77128" cy="57618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 rot="1386211">
            <a:off x="6134227" y="4594066"/>
            <a:ext cx="76200" cy="1295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0" y="4648200"/>
            <a:ext cx="347784" cy="1431726"/>
            <a:chOff x="6400800" y="4648200"/>
            <a:chExt cx="347784" cy="1431726"/>
          </a:xfrm>
        </p:grpSpPr>
        <p:sp>
          <p:nvSpPr>
            <p:cNvPr id="5" name="Down Arrow 4"/>
            <p:cNvSpPr/>
            <p:nvPr/>
          </p:nvSpPr>
          <p:spPr>
            <a:xfrm>
              <a:off x="6400800" y="4648200"/>
              <a:ext cx="76200" cy="12954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30" t="-40000" r="-79070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809651" y="4109361"/>
            <a:ext cx="616977" cy="455215"/>
            <a:chOff x="5371308" y="3858063"/>
            <a:chExt cx="997918" cy="663690"/>
          </a:xfrm>
        </p:grpSpPr>
        <p:sp>
          <p:nvSpPr>
            <p:cNvPr id="8" name="Down Arrow 7"/>
            <p:cNvSpPr/>
            <p:nvPr/>
          </p:nvSpPr>
          <p:spPr>
            <a:xfrm rot="6722272">
              <a:off x="5906441" y="4058968"/>
              <a:ext cx="140967" cy="784603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789" t="-43137" r="-97368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 rot="186841">
            <a:off x="6664388" y="3184858"/>
            <a:ext cx="418533" cy="1524534"/>
            <a:chOff x="6628935" y="3149928"/>
            <a:chExt cx="506426" cy="1524534"/>
          </a:xfrm>
        </p:grpSpPr>
        <p:sp>
          <p:nvSpPr>
            <p:cNvPr id="6" name="Down Arrow 5"/>
            <p:cNvSpPr/>
            <p:nvPr/>
          </p:nvSpPr>
          <p:spPr>
            <a:xfrm rot="12045603">
              <a:off x="6628935" y="3373083"/>
              <a:ext cx="77128" cy="130137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706" r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500894" y="4411494"/>
            <a:ext cx="232906" cy="1697007"/>
            <a:chOff x="3500894" y="4411494"/>
            <a:chExt cx="232906" cy="169700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733800" y="4411494"/>
              <a:ext cx="0" cy="1697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58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601589" y="3361551"/>
            <a:ext cx="4811185" cy="2818659"/>
            <a:chOff x="3601589" y="3361551"/>
            <a:chExt cx="4811185" cy="281865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733800" y="3657600"/>
              <a:ext cx="4653419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8079028" y="578010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1589" y="407182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blipFill rotWithShape="0">
                <a:blip r:embed="rId9"/>
                <a:stretch>
                  <a:fillRect l="-17544" t="-39286" r="-56140" b="-1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blipFill rotWithShape="0">
                <a:blip r:embed="rId10"/>
                <a:stretch>
                  <a:fillRect l="-15254" t="-34426" r="-52542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 rot="10800000">
            <a:off x="6514613" y="1411464"/>
            <a:ext cx="34778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aa-E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a-E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aa-E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aa-E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blipFill>
                <a:blip r:embed="rId13"/>
                <a:stretch>
                  <a:fillRect l="-6742" r="-61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/>
              <p14:cNvContentPartPr/>
              <p14:nvPr/>
            </p14:nvContentPartPr>
            <p14:xfrm>
              <a:off x="6206040" y="5152680"/>
              <a:ext cx="277920" cy="386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4880" y="5144760"/>
                <a:ext cx="298440" cy="40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20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6" grpId="0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8040" y="5638800"/>
            <a:ext cx="6873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928" y="4876800"/>
            <a:ext cx="8153400" cy="1631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96000" y="19812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6610680" y="2350080"/>
              <a:ext cx="329040" cy="17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0960" y="2340000"/>
                <a:ext cx="34848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Ink 5"/>
              <p14:cNvContentPartPr/>
              <p14:nvPr/>
            </p14:nvContentPartPr>
            <p14:xfrm>
              <a:off x="8154360" y="823680"/>
              <a:ext cx="681480" cy="522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47520" y="816840"/>
                <a:ext cx="69732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623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8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2FCA271-B26F-AEEB-98F1-04AA166F13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0"/>
          <a:stretch/>
        </p:blipFill>
        <p:spPr>
          <a:xfrm>
            <a:off x="914400" y="2760133"/>
            <a:ext cx="7091819" cy="3014133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A219A0B4-838B-1208-02F5-59FA5161933B}"/>
              </a:ext>
            </a:extLst>
          </p:cNvPr>
          <p:cNvSpPr/>
          <p:nvPr/>
        </p:nvSpPr>
        <p:spPr>
          <a:xfrm rot="17525985">
            <a:off x="6268942" y="3759158"/>
            <a:ext cx="77128" cy="57618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35EEBF88-F618-15C7-AD96-C9D4C4CA9345}"/>
              </a:ext>
            </a:extLst>
          </p:cNvPr>
          <p:cNvSpPr/>
          <p:nvPr/>
        </p:nvSpPr>
        <p:spPr>
          <a:xfrm rot="1386211">
            <a:off x="5753227" y="3925200"/>
            <a:ext cx="76200" cy="1295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4">
            <a:extLst>
              <a:ext uri="{FF2B5EF4-FFF2-40B4-BE49-F238E27FC236}">
                <a16:creationId xmlns:a16="http://schemas.microsoft.com/office/drawing/2014/main" id="{624B5DA0-3B60-A628-23A1-379D51552A60}"/>
              </a:ext>
            </a:extLst>
          </p:cNvPr>
          <p:cNvGrpSpPr/>
          <p:nvPr/>
        </p:nvGrpSpPr>
        <p:grpSpPr>
          <a:xfrm>
            <a:off x="6019800" y="3979334"/>
            <a:ext cx="347784" cy="1431726"/>
            <a:chOff x="6400800" y="4648200"/>
            <a:chExt cx="347784" cy="1431726"/>
          </a:xfrm>
        </p:grpSpPr>
        <p:sp>
          <p:nvSpPr>
            <p:cNvPr id="12" name="Down Arrow 4">
              <a:extLst>
                <a:ext uri="{FF2B5EF4-FFF2-40B4-BE49-F238E27FC236}">
                  <a16:creationId xmlns:a16="http://schemas.microsoft.com/office/drawing/2014/main" id="{EB18DB8C-7931-3121-9E9F-90A054BF1EE8}"/>
                </a:ext>
              </a:extLst>
            </p:cNvPr>
            <p:cNvSpPr/>
            <p:nvPr/>
          </p:nvSpPr>
          <p:spPr>
            <a:xfrm>
              <a:off x="6400800" y="4648200"/>
              <a:ext cx="76200" cy="12954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C07154A-9B73-1E65-DD9F-F0CFABEE3D3C}"/>
                    </a:ext>
                  </a:extLst>
                </p:cNvPr>
                <p:cNvSpPr txBox="1"/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30" t="-40000" r="-79070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0401C1-17C1-F086-029C-F4F981362890}"/>
              </a:ext>
            </a:extLst>
          </p:cNvPr>
          <p:cNvGrpSpPr/>
          <p:nvPr/>
        </p:nvGrpSpPr>
        <p:grpSpPr>
          <a:xfrm>
            <a:off x="5428651" y="3440495"/>
            <a:ext cx="616977" cy="455215"/>
            <a:chOff x="5371308" y="3858063"/>
            <a:chExt cx="997918" cy="663690"/>
          </a:xfrm>
        </p:grpSpPr>
        <p:sp>
          <p:nvSpPr>
            <p:cNvPr id="15" name="Down Arrow 7">
              <a:extLst>
                <a:ext uri="{FF2B5EF4-FFF2-40B4-BE49-F238E27FC236}">
                  <a16:creationId xmlns:a16="http://schemas.microsoft.com/office/drawing/2014/main" id="{8B84CAA4-CF4B-17B9-B395-E7A09CE1B284}"/>
                </a:ext>
              </a:extLst>
            </p:cNvPr>
            <p:cNvSpPr/>
            <p:nvPr/>
          </p:nvSpPr>
          <p:spPr>
            <a:xfrm rot="6722272">
              <a:off x="5906441" y="4058968"/>
              <a:ext cx="140967" cy="784603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255BBC-23F5-465A-14A8-F7611092D7BE}"/>
                    </a:ext>
                  </a:extLst>
                </p:cNvPr>
                <p:cNvSpPr txBox="1"/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308" y="3858063"/>
                  <a:ext cx="375778" cy="4528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5789" t="-43137" r="-97368" b="-78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2">
            <a:extLst>
              <a:ext uri="{FF2B5EF4-FFF2-40B4-BE49-F238E27FC236}">
                <a16:creationId xmlns:a16="http://schemas.microsoft.com/office/drawing/2014/main" id="{C21DB139-89E4-6C8E-07FB-121996FBA0F8}"/>
              </a:ext>
            </a:extLst>
          </p:cNvPr>
          <p:cNvGrpSpPr/>
          <p:nvPr/>
        </p:nvGrpSpPr>
        <p:grpSpPr>
          <a:xfrm rot="186841">
            <a:off x="6283388" y="2515992"/>
            <a:ext cx="418533" cy="1524534"/>
            <a:chOff x="6628935" y="3149928"/>
            <a:chExt cx="506426" cy="1524534"/>
          </a:xfrm>
        </p:grpSpPr>
        <p:sp>
          <p:nvSpPr>
            <p:cNvPr id="18" name="Down Arrow 5">
              <a:extLst>
                <a:ext uri="{FF2B5EF4-FFF2-40B4-BE49-F238E27FC236}">
                  <a16:creationId xmlns:a16="http://schemas.microsoft.com/office/drawing/2014/main" id="{49CC1CB4-DB10-93FF-C7A4-F1AE888258F4}"/>
                </a:ext>
              </a:extLst>
            </p:cNvPr>
            <p:cNvSpPr/>
            <p:nvPr/>
          </p:nvSpPr>
          <p:spPr>
            <a:xfrm rot="12045603">
              <a:off x="6628935" y="3373083"/>
              <a:ext cx="77128" cy="130137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0E1FD2A-533C-9C1B-52AA-92D130E2E75D}"/>
                    </a:ext>
                  </a:extLst>
                </p:cNvPr>
                <p:cNvSpPr txBox="1"/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1691" y="3149928"/>
                  <a:ext cx="22367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4706" r="-147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id="{ADD079B2-3EC1-79E5-4B42-390584EF244C}"/>
              </a:ext>
            </a:extLst>
          </p:cNvPr>
          <p:cNvGrpSpPr/>
          <p:nvPr/>
        </p:nvGrpSpPr>
        <p:grpSpPr>
          <a:xfrm>
            <a:off x="3119894" y="3742628"/>
            <a:ext cx="232906" cy="1697007"/>
            <a:chOff x="3500894" y="4411494"/>
            <a:chExt cx="232906" cy="1697007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603380D5-E904-CFE5-C9BA-5E3453B43F0B}"/>
                </a:ext>
              </a:extLst>
            </p:cNvPr>
            <p:cNvCxnSpPr/>
            <p:nvPr/>
          </p:nvCxnSpPr>
          <p:spPr>
            <a:xfrm flipV="1">
              <a:off x="3733800" y="4411494"/>
              <a:ext cx="0" cy="1697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2A331-0ABF-B9D9-4163-043497DD0E32}"/>
                    </a:ext>
                  </a:extLst>
                </p:cNvPr>
                <p:cNvSpPr txBox="1"/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58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id="{4CD9786E-DBA7-7043-C93F-74EFCC03A9B6}"/>
              </a:ext>
            </a:extLst>
          </p:cNvPr>
          <p:cNvGrpSpPr/>
          <p:nvPr/>
        </p:nvGrpSpPr>
        <p:grpSpPr>
          <a:xfrm>
            <a:off x="3220589" y="2692685"/>
            <a:ext cx="4811185" cy="2818659"/>
            <a:chOff x="3601589" y="3361551"/>
            <a:chExt cx="4811185" cy="2818659"/>
          </a:xfrm>
        </p:grpSpPr>
        <p:cxnSp>
          <p:nvCxnSpPr>
            <p:cNvPr id="24" name="Straight Arrow Connector 16">
              <a:extLst>
                <a:ext uri="{FF2B5EF4-FFF2-40B4-BE49-F238E27FC236}">
                  <a16:creationId xmlns:a16="http://schemas.microsoft.com/office/drawing/2014/main" id="{D476501B-2306-D40C-5354-E7F09A15B534}"/>
                </a:ext>
              </a:extLst>
            </p:cNvPr>
            <p:cNvCxnSpPr/>
            <p:nvPr/>
          </p:nvCxnSpPr>
          <p:spPr>
            <a:xfrm flipH="1" flipV="1">
              <a:off x="3733800" y="3657600"/>
              <a:ext cx="4653419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4A80FAA-45F8-6FD8-0F2F-8958B822AE79}"/>
                    </a:ext>
                  </a:extLst>
                </p:cNvPr>
                <p:cNvSpPr txBox="1"/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A42E36-9E0A-8CC6-9812-3B032D3FB8E9}"/>
                </a:ext>
              </a:extLst>
            </p:cNvPr>
            <p:cNvSpPr txBox="1"/>
            <p:nvPr/>
          </p:nvSpPr>
          <p:spPr>
            <a:xfrm>
              <a:off x="8079028" y="578010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DFCFC5-330F-FC83-8CEA-0948663DFD41}"/>
                </a:ext>
              </a:extLst>
            </p:cNvPr>
            <p:cNvSpPr txBox="1"/>
            <p:nvPr/>
          </p:nvSpPr>
          <p:spPr>
            <a:xfrm>
              <a:off x="3601589" y="407182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7C136A-99DF-E038-B83A-B6514BC49717}"/>
                  </a:ext>
                </a:extLst>
              </p:cNvPr>
              <p:cNvSpPr txBox="1"/>
              <p:nvPr/>
            </p:nvSpPr>
            <p:spPr>
              <a:xfrm>
                <a:off x="6591426" y="3791964"/>
                <a:ext cx="350224" cy="342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7C136A-99DF-E038-B83A-B6514BC49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3791964"/>
                <a:ext cx="350224" cy="342145"/>
              </a:xfrm>
              <a:prstGeom prst="rect">
                <a:avLst/>
              </a:prstGeom>
              <a:blipFill>
                <a:blip r:embed="rId9"/>
                <a:stretch>
                  <a:fillRect l="-15517" t="-37500" r="-55172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2B444E-4374-F7C7-4E57-88C4E740CDEC}"/>
                  </a:ext>
                </a:extLst>
              </p:cNvPr>
              <p:cNvSpPr txBox="1"/>
              <p:nvPr/>
            </p:nvSpPr>
            <p:spPr>
              <a:xfrm>
                <a:off x="5179466" y="4940161"/>
                <a:ext cx="356636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72B444E-4374-F7C7-4E57-88C4E740C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66" y="4940161"/>
                <a:ext cx="356636" cy="369973"/>
              </a:xfrm>
              <a:prstGeom prst="rect">
                <a:avLst/>
              </a:prstGeom>
              <a:blipFill>
                <a:blip r:embed="rId10"/>
                <a:stretch>
                  <a:fillRect l="-17241" t="-34426" r="-53448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3">
            <a:extLst>
              <a:ext uri="{FF2B5EF4-FFF2-40B4-BE49-F238E27FC236}">
                <a16:creationId xmlns:a16="http://schemas.microsoft.com/office/drawing/2014/main" id="{31636DAD-2EFD-3ED7-5A4D-9D20ADF46DF2}"/>
              </a:ext>
            </a:extLst>
          </p:cNvPr>
          <p:cNvGrpSpPr/>
          <p:nvPr/>
        </p:nvGrpSpPr>
        <p:grpSpPr>
          <a:xfrm>
            <a:off x="6014799" y="3656306"/>
            <a:ext cx="435289" cy="391456"/>
            <a:chOff x="5584351" y="3903409"/>
            <a:chExt cx="939129" cy="619523"/>
          </a:xfrm>
        </p:grpSpPr>
        <p:sp>
          <p:nvSpPr>
            <p:cNvPr id="31" name="Down Arrow 7">
              <a:extLst>
                <a:ext uri="{FF2B5EF4-FFF2-40B4-BE49-F238E27FC236}">
                  <a16:creationId xmlns:a16="http://schemas.microsoft.com/office/drawing/2014/main" id="{DEBE95A7-B47D-1DE3-8CA0-787B521322FA}"/>
                </a:ext>
              </a:extLst>
            </p:cNvPr>
            <p:cNvSpPr/>
            <p:nvPr/>
          </p:nvSpPr>
          <p:spPr>
            <a:xfrm rot="17344067">
              <a:off x="5911098" y="4055218"/>
              <a:ext cx="140967" cy="79446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7D15317-3B79-1373-564C-81A67D8A3B93}"/>
                    </a:ext>
                  </a:extLst>
                </p:cNvPr>
                <p:cNvSpPr txBox="1"/>
                <p:nvPr/>
              </p:nvSpPr>
              <p:spPr>
                <a:xfrm>
                  <a:off x="6147702" y="3903409"/>
                  <a:ext cx="375778" cy="5042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7D15317-3B79-1373-564C-81A67D8A3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702" y="3903409"/>
                  <a:ext cx="375778" cy="504241"/>
                </a:xfrm>
                <a:prstGeom prst="rect">
                  <a:avLst/>
                </a:prstGeom>
                <a:blipFill>
                  <a:blip r:embed="rId11"/>
                  <a:stretch>
                    <a:fillRect l="-64286" t="-44231" r="-107143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775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8" grpId="0"/>
      <p:bldP spid="2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9C646EBF-4D70-319E-49C5-4E81BBB51C50}"/>
              </a:ext>
            </a:extLst>
          </p:cNvPr>
          <p:cNvGrpSpPr/>
          <p:nvPr/>
        </p:nvGrpSpPr>
        <p:grpSpPr>
          <a:xfrm>
            <a:off x="7533407" y="1600200"/>
            <a:ext cx="238993" cy="334884"/>
            <a:chOff x="5584351" y="3650344"/>
            <a:chExt cx="807682" cy="872588"/>
          </a:xfrm>
        </p:grpSpPr>
        <p:sp>
          <p:nvSpPr>
            <p:cNvPr id="7" name="Down Arrow 7">
              <a:extLst>
                <a:ext uri="{FF2B5EF4-FFF2-40B4-BE49-F238E27FC236}">
                  <a16:creationId xmlns:a16="http://schemas.microsoft.com/office/drawing/2014/main" id="{64D0C556-783B-64F8-3CFF-C533DE3B5106}"/>
                </a:ext>
              </a:extLst>
            </p:cNvPr>
            <p:cNvSpPr/>
            <p:nvPr/>
          </p:nvSpPr>
          <p:spPr>
            <a:xfrm rot="17344067">
              <a:off x="5911098" y="4055218"/>
              <a:ext cx="140967" cy="79446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7A1ADC-4783-1356-B153-4AEDC943DEA5}"/>
                    </a:ext>
                  </a:extLst>
                </p:cNvPr>
                <p:cNvSpPr txBox="1"/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7A1ADC-4783-1356-B153-4AEDC943D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blipFill>
                  <a:blip r:embed="rId4"/>
                  <a:stretch>
                    <a:fillRect l="-77778" t="-35000" r="-11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586080" y="956160"/>
              <a:ext cx="8287560" cy="5291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400" y="950400"/>
                <a:ext cx="8300880" cy="53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060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3490E46-CAFA-3396-52D1-C893BDE4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27BD613-03CF-7384-0816-220F29BAB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777AE846-750C-8780-3EFE-3140BA10C5F6}"/>
              </a:ext>
            </a:extLst>
          </p:cNvPr>
          <p:cNvGrpSpPr/>
          <p:nvPr/>
        </p:nvGrpSpPr>
        <p:grpSpPr>
          <a:xfrm>
            <a:off x="7533407" y="1600200"/>
            <a:ext cx="238993" cy="334884"/>
            <a:chOff x="5584351" y="3650344"/>
            <a:chExt cx="807682" cy="872588"/>
          </a:xfrm>
        </p:grpSpPr>
        <p:sp>
          <p:nvSpPr>
            <p:cNvPr id="16" name="Down Arrow 7">
              <a:extLst>
                <a:ext uri="{FF2B5EF4-FFF2-40B4-BE49-F238E27FC236}">
                  <a16:creationId xmlns:a16="http://schemas.microsoft.com/office/drawing/2014/main" id="{9B22BF1E-0FB4-3230-F521-184C0EC7A92C}"/>
                </a:ext>
              </a:extLst>
            </p:cNvPr>
            <p:cNvSpPr/>
            <p:nvPr/>
          </p:nvSpPr>
          <p:spPr>
            <a:xfrm rot="17344067">
              <a:off x="5911098" y="4055218"/>
              <a:ext cx="140967" cy="79446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9022734-CDDF-F0FD-3E4E-397742263A06}"/>
                    </a:ext>
                  </a:extLst>
                </p:cNvPr>
                <p:cNvSpPr txBox="1"/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kumimoji="0" lang="el-G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9022734-CDDF-F0FD-3E4E-397742263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257" y="3650344"/>
                  <a:ext cx="375776" cy="645743"/>
                </a:xfrm>
                <a:prstGeom prst="rect">
                  <a:avLst/>
                </a:prstGeom>
                <a:blipFill>
                  <a:blip r:embed="rId4"/>
                  <a:stretch>
                    <a:fillRect l="-77778" t="-35000" r="-116667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15880" y="611280"/>
              <a:ext cx="8092440" cy="5772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600" y="604080"/>
                <a:ext cx="8111160" cy="578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39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42" y="1919565"/>
            <a:ext cx="8071804" cy="462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</a:p>
        </p:txBody>
      </p:sp>
    </p:spTree>
    <p:extLst>
      <p:ext uri="{BB962C8B-B14F-4D97-AF65-F5344CB8AC3E}">
        <p14:creationId xmlns:p14="http://schemas.microsoft.com/office/powerpoint/2010/main" val="138047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254" y="1371600"/>
            <a:ext cx="7954546" cy="5181600"/>
          </a:xfrm>
        </p:spPr>
        <p:txBody>
          <a:bodyPr>
            <a:normAutofit lnSpcReduction="10000"/>
          </a:bodyPr>
          <a:lstStyle/>
          <a:p>
            <a:r>
              <a:rPr lang="el-GR" sz="2200" dirty="0"/>
              <a:t>Με όσα έχουμε δει ως τώρα</a:t>
            </a:r>
          </a:p>
          <a:p>
            <a:pPr lvl="1"/>
            <a:endParaRPr lang="en-US" sz="1200" b="1" dirty="0"/>
          </a:p>
          <a:p>
            <a:pPr lvl="1"/>
            <a:r>
              <a:rPr lang="el-GR" sz="2000" b="1" dirty="0"/>
              <a:t>Θέση</a:t>
            </a:r>
          </a:p>
          <a:p>
            <a:pPr lvl="1"/>
            <a:r>
              <a:rPr lang="el-GR" sz="2000" b="1" dirty="0"/>
              <a:t>Ταχύτητα</a:t>
            </a:r>
          </a:p>
          <a:p>
            <a:pPr lvl="1"/>
            <a:r>
              <a:rPr lang="el-GR" sz="2000" b="1" dirty="0"/>
              <a:t>Επιτάχυνση</a:t>
            </a:r>
            <a:endParaRPr lang="en-US" sz="2000" b="1" dirty="0"/>
          </a:p>
          <a:p>
            <a:pPr lvl="1"/>
            <a:r>
              <a:rPr lang="el-GR" sz="2000" b="1" dirty="0"/>
              <a:t>Δύναμη</a:t>
            </a:r>
          </a:p>
          <a:p>
            <a:endParaRPr lang="en-US" sz="1400" dirty="0"/>
          </a:p>
          <a:p>
            <a:pPr marL="68580" indent="0">
              <a:buNone/>
            </a:pPr>
            <a:r>
              <a:rPr lang="el-GR" sz="2200" dirty="0"/>
              <a:t>και με αρχές όπως οι </a:t>
            </a:r>
            <a:r>
              <a:rPr lang="el-GR" sz="2200" b="1" dirty="0"/>
              <a:t>νόμοι του </a:t>
            </a:r>
            <a:r>
              <a:rPr lang="en-US" sz="2200" b="1" dirty="0"/>
              <a:t>Newton</a:t>
            </a:r>
            <a:r>
              <a:rPr lang="en-US" sz="2200" dirty="0"/>
              <a:t>, </a:t>
            </a:r>
            <a:r>
              <a:rPr lang="el-GR" sz="2200" dirty="0"/>
              <a:t>μπορούμε να λύσουμε πολλά προβλήματα…</a:t>
            </a:r>
          </a:p>
          <a:p>
            <a:endParaRPr lang="en-US" sz="1400" dirty="0"/>
          </a:p>
          <a:p>
            <a:r>
              <a:rPr lang="el-GR" sz="2200" dirty="0"/>
              <a:t>Όμως σε πιο σύνθετα προβλήματα α</a:t>
            </a:r>
            <a:r>
              <a:rPr lang="el-GR" sz="2200" dirty="0">
                <a:sym typeface="Wingdings" panose="05000000000000000000" pitchFamily="2" charset="2"/>
              </a:rPr>
              <a:t>ντιμετωπίζουμε δυσκολίες… </a:t>
            </a:r>
            <a:endParaRPr lang="en-US" sz="2200" dirty="0">
              <a:sym typeface="Wingdings" panose="05000000000000000000" pitchFamily="2" charset="2"/>
            </a:endParaRPr>
          </a:p>
          <a:p>
            <a:pPr lvl="1"/>
            <a:r>
              <a:rPr lang="el-GR" sz="2000" dirty="0">
                <a:sym typeface="Wingdings" panose="05000000000000000000" pitchFamily="2" charset="2"/>
              </a:rPr>
              <a:t>Π.χ. αν η δύναμη είναι μεταβαλλόμενη κατά μέτρο ή αν η διαδρομή κίνησης δεν είναι ευθύγραμμη</a:t>
            </a: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l-GR" sz="2200" dirty="0">
                <a:sym typeface="Wingdings" panose="05000000000000000000" pitchFamily="2" charset="2"/>
              </a:rPr>
              <a:t>Χρειαζόμαστε μια διαφορετική/συμπληρωματική προσέγγιση, που θα κάνει τα προβλήματα πιο απλά…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218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Συνεχίζεται... </a:t>
            </a:r>
            <a:r>
              <a:rPr lang="el-GR" dirty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6553200" y="5715000"/>
            <a:ext cx="1219200" cy="6858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5105400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Κάποιες έννοιες ίσως σας φανούν οικείες, αλλά στη Φυσική απαιτείται λίγο μεγαλύτερη ακρίβεια…</a:t>
            </a:r>
          </a:p>
          <a:p>
            <a:endParaRPr lang="en-US" sz="1700" dirty="0"/>
          </a:p>
          <a:p>
            <a:r>
              <a:rPr lang="el-GR" dirty="0"/>
              <a:t>Ας ξεκινήσουμε με την έννοια της </a:t>
            </a:r>
            <a:r>
              <a:rPr lang="el-GR" b="1" dirty="0"/>
              <a:t>ενέργειας</a:t>
            </a:r>
            <a:endParaRPr lang="el-GR" dirty="0"/>
          </a:p>
          <a:p>
            <a:pPr lvl="1"/>
            <a:endParaRPr lang="en-US" sz="1700" dirty="0"/>
          </a:p>
          <a:p>
            <a:r>
              <a:rPr lang="el-GR" dirty="0"/>
              <a:t>Ιδέες που έχουμε από την καθημερινότητά μας για την ενέργεια</a:t>
            </a:r>
          </a:p>
          <a:p>
            <a:pPr lvl="1"/>
            <a:endParaRPr lang="en-US" sz="1600" dirty="0"/>
          </a:p>
          <a:p>
            <a:pPr lvl="1"/>
            <a:r>
              <a:rPr lang="el-GR" dirty="0"/>
              <a:t>Βενζίνη και πετρέλαιο για μεταφορές και θέρμανση</a:t>
            </a:r>
          </a:p>
          <a:p>
            <a:pPr lvl="1"/>
            <a:r>
              <a:rPr lang="el-GR" dirty="0"/>
              <a:t>Ηλεκτρισμός για φωτισμό και συσκευές</a:t>
            </a:r>
          </a:p>
          <a:p>
            <a:pPr lvl="1"/>
            <a:r>
              <a:rPr lang="el-GR" dirty="0"/>
              <a:t>Φαγητό για κατανάλωση</a:t>
            </a:r>
            <a:endParaRPr lang="en-US" dirty="0"/>
          </a:p>
          <a:p>
            <a:pPr lvl="1"/>
            <a:endParaRPr lang="en-US" sz="1800" dirty="0"/>
          </a:p>
          <a:p>
            <a:r>
              <a:rPr lang="el-GR" dirty="0"/>
              <a:t>«Έχεις ενέργεια να πάμε για τρέξιμο?»</a:t>
            </a:r>
          </a:p>
          <a:p>
            <a:pPr lvl="1"/>
            <a:r>
              <a:rPr lang="el-GR" dirty="0"/>
              <a:t>Ικανότητα να κάνεις κάποια δουλειά, κάποιο… </a:t>
            </a:r>
            <a:r>
              <a:rPr lang="el-GR" b="1" dirty="0"/>
              <a:t>έργο</a:t>
            </a:r>
          </a:p>
        </p:txBody>
      </p:sp>
    </p:spTree>
    <p:extLst>
      <p:ext uri="{BB962C8B-B14F-4D97-AF65-F5344CB8AC3E}">
        <p14:creationId xmlns:p14="http://schemas.microsoft.com/office/powerpoint/2010/main" val="8905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/>
              <a:t>Θα μας απασχολήσουν τρία είδη ενέργειας:</a:t>
            </a:r>
          </a:p>
          <a:p>
            <a:pPr lvl="2"/>
            <a:endParaRPr lang="en-US" b="1" dirty="0"/>
          </a:p>
          <a:p>
            <a:pPr lvl="1"/>
            <a:r>
              <a:rPr lang="el-GR" b="1" dirty="0">
                <a:solidFill>
                  <a:srgbClr val="FF0000"/>
                </a:solidFill>
              </a:rPr>
              <a:t>Κινητική</a:t>
            </a:r>
            <a:r>
              <a:rPr lang="el-GR" b="1" dirty="0"/>
              <a:t>, Δυναμική, και 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08685" y="2895600"/>
            <a:ext cx="8178114" cy="3581400"/>
            <a:chOff x="508685" y="2895600"/>
            <a:chExt cx="8178114" cy="358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85" b="27273"/>
            <a:stretch/>
          </p:blipFill>
          <p:spPr>
            <a:xfrm>
              <a:off x="508685" y="2895600"/>
              <a:ext cx="3357564" cy="3581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10000" y="3581400"/>
              <a:ext cx="4876799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/>
                <a:t>Η κινητική ενέργεια είναι η ενέργεια της κίνησης.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/>
                <a:t>Όλα τα κινούμενα αντικείμενα έχουν κινητική ενέργεια.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/>
                <a:t>Όσο μεγαλύτερη μάζα ή όσο πιο γρήγορα κινείται ένα αντικείμενο, τόσο μεγαλύτερη η κινητική του ενέργεια.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48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/>
              <a:t>Θα μας απασχολήσουν τρία είδη ενέργειας:</a:t>
            </a:r>
          </a:p>
          <a:p>
            <a:pPr lvl="2"/>
            <a:endParaRPr lang="en-US" b="1" dirty="0"/>
          </a:p>
          <a:p>
            <a:pPr lvl="1"/>
            <a:r>
              <a:rPr lang="el-GR" b="1" dirty="0"/>
              <a:t>Κινητική, </a:t>
            </a:r>
            <a:r>
              <a:rPr lang="el-GR" b="1" dirty="0">
                <a:solidFill>
                  <a:srgbClr val="FF0000"/>
                </a:solidFill>
              </a:rPr>
              <a:t>Δυναμική</a:t>
            </a:r>
            <a:r>
              <a:rPr lang="el-GR" b="1" dirty="0"/>
              <a:t>, και 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2926859"/>
            <a:ext cx="8077200" cy="3546620"/>
            <a:chOff x="480998" y="2926859"/>
            <a:chExt cx="8077200" cy="35466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3" r="35593" b="27273"/>
            <a:stretch/>
          </p:blipFill>
          <p:spPr>
            <a:xfrm>
              <a:off x="480998" y="2926859"/>
              <a:ext cx="3505052" cy="35466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57598" y="3657600"/>
              <a:ext cx="4800600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/>
                <a:t>Η δυναμική ενέργεια είναι αποθηκευμένη ενέργεια που σχετίζεται με τη θέση ενός αντικειμένου.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/>
                <a:t>Το τρενάκι της εικόνας έχει </a:t>
              </a:r>
              <a:r>
                <a:rPr lang="el-GR" sz="2000" b="1" dirty="0">
                  <a:solidFill>
                    <a:srgbClr val="FF0000"/>
                  </a:solidFill>
                </a:rPr>
                <a:t>βαρυτική</a:t>
              </a:r>
              <a:r>
                <a:rPr lang="el-GR" sz="2000" b="1" dirty="0"/>
                <a:t> δυναμική ενέργεια που εξαρτάται από τη θέση του (ύψος) πάνω από το έδαφος.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6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308" cy="1447800"/>
          </a:xfrm>
        </p:spPr>
        <p:txBody>
          <a:bodyPr>
            <a:normAutofit/>
          </a:bodyPr>
          <a:lstStyle/>
          <a:p>
            <a:r>
              <a:rPr lang="el-GR" sz="2200" dirty="0"/>
              <a:t>Θα μας απασχολήσουν τρία είδη ενέργειας:</a:t>
            </a:r>
          </a:p>
          <a:p>
            <a:pPr lvl="2"/>
            <a:endParaRPr lang="en-US" b="1" dirty="0"/>
          </a:p>
          <a:p>
            <a:pPr lvl="1"/>
            <a:r>
              <a:rPr lang="el-GR" b="1" dirty="0"/>
              <a:t>Κινητική, Δυναμική, και </a:t>
            </a:r>
            <a:r>
              <a:rPr lang="el-GR" b="1" dirty="0">
                <a:solidFill>
                  <a:srgbClr val="FF0000"/>
                </a:solidFill>
              </a:rPr>
              <a:t>Θερμική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6329" y="2926024"/>
            <a:ext cx="7936428" cy="3576320"/>
            <a:chOff x="496329" y="2926024"/>
            <a:chExt cx="7936428" cy="35763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43" r="2443" b="27273"/>
            <a:stretch/>
          </p:blipFill>
          <p:spPr>
            <a:xfrm>
              <a:off x="496329" y="2926024"/>
              <a:ext cx="3352800" cy="35763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74987" y="3696729"/>
              <a:ext cx="4657770" cy="2246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/>
                <a:t>Η θερμική ενέργεια είναι το άθροισμα όλων των μικροσκοπικών κινητικών και δυναμικών ενεργειών των ατόμων και δεσμών που συνιστούν ένα σώμα.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2000" b="1" dirty="0"/>
                <a:t>Ένα σώμα έχει μεγαλύτερη θερμική ενέργεια όταν είναι ζεστό παρά όταν είναι κρύο.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1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4454</TotalTime>
  <Words>1657</Words>
  <Application>Microsoft Office PowerPoint</Application>
  <PresentationFormat>On-screen Show (4:3)</PresentationFormat>
  <Paragraphs>411</Paragraphs>
  <Slides>50</Slides>
  <Notes>8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</vt:lpstr>
      <vt:lpstr>Cambria Math</vt:lpstr>
      <vt:lpstr>Wingdings</vt:lpstr>
      <vt:lpstr>Wingdings 2</vt:lpstr>
      <vt:lpstr>Theme1</vt:lpstr>
      <vt:lpstr>1_Theme1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575</cp:revision>
  <dcterms:created xsi:type="dcterms:W3CDTF">2006-08-16T00:00:00Z</dcterms:created>
  <dcterms:modified xsi:type="dcterms:W3CDTF">2024-10-23T09:10:02Z</dcterms:modified>
  <cp:contentStatus/>
</cp:coreProperties>
</file>